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797675" cy="992822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C76C0F8E-CC29-4B2B-A008-93635A5DF165}" type="datetimeFigureOut">
              <a:rPr lang="ko-KR" altLang="en-US" smtClean="0"/>
              <a:t>2024-10-17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CF2A64F-ED5F-4A2C-A08E-D15EC69D2EF5}" type="slidenum">
              <a:rPr lang="ko-KR" altLang="en-US" smtClean="0"/>
              <a:t>‹#›</a:t>
            </a:fld>
            <a:endParaRPr lang="ko-KR" altLang="en-US"/>
          </a:p>
        </p:txBody>
      </p:sp>
    </p:spTree>
    <p:extLst>
      <p:ext uri="{BB962C8B-B14F-4D97-AF65-F5344CB8AC3E}">
        <p14:creationId xmlns:p14="http://schemas.microsoft.com/office/powerpoint/2010/main" val="2096943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C76C0F8E-CC29-4B2B-A008-93635A5DF165}" type="datetimeFigureOut">
              <a:rPr lang="ko-KR" altLang="en-US" smtClean="0"/>
              <a:t>2024-10-17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CF2A64F-ED5F-4A2C-A08E-D15EC69D2EF5}" type="slidenum">
              <a:rPr lang="ko-KR" altLang="en-US" smtClean="0"/>
              <a:t>‹#›</a:t>
            </a:fld>
            <a:endParaRPr lang="ko-KR" altLang="en-US"/>
          </a:p>
        </p:txBody>
      </p:sp>
    </p:spTree>
    <p:extLst>
      <p:ext uri="{BB962C8B-B14F-4D97-AF65-F5344CB8AC3E}">
        <p14:creationId xmlns:p14="http://schemas.microsoft.com/office/powerpoint/2010/main" val="142353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C76C0F8E-CC29-4B2B-A008-93635A5DF165}" type="datetimeFigureOut">
              <a:rPr lang="ko-KR" altLang="en-US" smtClean="0"/>
              <a:t>2024-10-17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CF2A64F-ED5F-4A2C-A08E-D15EC69D2EF5}" type="slidenum">
              <a:rPr lang="ko-KR" altLang="en-US" smtClean="0"/>
              <a:t>‹#›</a:t>
            </a:fld>
            <a:endParaRPr lang="ko-KR" altLang="en-US"/>
          </a:p>
        </p:txBody>
      </p:sp>
    </p:spTree>
    <p:extLst>
      <p:ext uri="{BB962C8B-B14F-4D97-AF65-F5344CB8AC3E}">
        <p14:creationId xmlns:p14="http://schemas.microsoft.com/office/powerpoint/2010/main" val="176953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C76C0F8E-CC29-4B2B-A008-93635A5DF165}" type="datetimeFigureOut">
              <a:rPr lang="ko-KR" altLang="en-US" smtClean="0"/>
              <a:t>2024-10-17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CF2A64F-ED5F-4A2C-A08E-D15EC69D2EF5}" type="slidenum">
              <a:rPr lang="ko-KR" altLang="en-US" smtClean="0"/>
              <a:t>‹#›</a:t>
            </a:fld>
            <a:endParaRPr lang="ko-KR" altLang="en-US"/>
          </a:p>
        </p:txBody>
      </p:sp>
    </p:spTree>
    <p:extLst>
      <p:ext uri="{BB962C8B-B14F-4D97-AF65-F5344CB8AC3E}">
        <p14:creationId xmlns:p14="http://schemas.microsoft.com/office/powerpoint/2010/main" val="15688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C76C0F8E-CC29-4B2B-A008-93635A5DF165}" type="datetimeFigureOut">
              <a:rPr lang="ko-KR" altLang="en-US" smtClean="0"/>
              <a:t>2024-10-17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CF2A64F-ED5F-4A2C-A08E-D15EC69D2EF5}" type="slidenum">
              <a:rPr lang="ko-KR" altLang="en-US" smtClean="0"/>
              <a:t>‹#›</a:t>
            </a:fld>
            <a:endParaRPr lang="ko-KR" altLang="en-US"/>
          </a:p>
        </p:txBody>
      </p:sp>
    </p:spTree>
    <p:extLst>
      <p:ext uri="{BB962C8B-B14F-4D97-AF65-F5344CB8AC3E}">
        <p14:creationId xmlns:p14="http://schemas.microsoft.com/office/powerpoint/2010/main" val="153028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C76C0F8E-CC29-4B2B-A008-93635A5DF165}" type="datetimeFigureOut">
              <a:rPr lang="ko-KR" altLang="en-US" smtClean="0"/>
              <a:t>2024-10-17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CF2A64F-ED5F-4A2C-A08E-D15EC69D2EF5}" type="slidenum">
              <a:rPr lang="ko-KR" altLang="en-US" smtClean="0"/>
              <a:t>‹#›</a:t>
            </a:fld>
            <a:endParaRPr lang="ko-KR" altLang="en-US"/>
          </a:p>
        </p:txBody>
      </p:sp>
    </p:spTree>
    <p:extLst>
      <p:ext uri="{BB962C8B-B14F-4D97-AF65-F5344CB8AC3E}">
        <p14:creationId xmlns:p14="http://schemas.microsoft.com/office/powerpoint/2010/main" val="135792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C76C0F8E-CC29-4B2B-A008-93635A5DF165}" type="datetimeFigureOut">
              <a:rPr lang="ko-KR" altLang="en-US" smtClean="0"/>
              <a:t>2024-10-17</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4CF2A64F-ED5F-4A2C-A08E-D15EC69D2EF5}" type="slidenum">
              <a:rPr lang="ko-KR" altLang="en-US" smtClean="0"/>
              <a:t>‹#›</a:t>
            </a:fld>
            <a:endParaRPr lang="ko-KR" altLang="en-US"/>
          </a:p>
        </p:txBody>
      </p:sp>
    </p:spTree>
    <p:extLst>
      <p:ext uri="{BB962C8B-B14F-4D97-AF65-F5344CB8AC3E}">
        <p14:creationId xmlns:p14="http://schemas.microsoft.com/office/powerpoint/2010/main" val="288816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C76C0F8E-CC29-4B2B-A008-93635A5DF165}" type="datetimeFigureOut">
              <a:rPr lang="ko-KR" altLang="en-US" smtClean="0"/>
              <a:t>2024-10-17</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4CF2A64F-ED5F-4A2C-A08E-D15EC69D2EF5}" type="slidenum">
              <a:rPr lang="ko-KR" altLang="en-US" smtClean="0"/>
              <a:t>‹#›</a:t>
            </a:fld>
            <a:endParaRPr lang="ko-KR" altLang="en-US"/>
          </a:p>
        </p:txBody>
      </p:sp>
    </p:spTree>
    <p:extLst>
      <p:ext uri="{BB962C8B-B14F-4D97-AF65-F5344CB8AC3E}">
        <p14:creationId xmlns:p14="http://schemas.microsoft.com/office/powerpoint/2010/main" val="499477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C76C0F8E-CC29-4B2B-A008-93635A5DF165}" type="datetimeFigureOut">
              <a:rPr lang="ko-KR" altLang="en-US" smtClean="0"/>
              <a:t>2024-10-17</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4CF2A64F-ED5F-4A2C-A08E-D15EC69D2EF5}" type="slidenum">
              <a:rPr lang="ko-KR" altLang="en-US" smtClean="0"/>
              <a:t>‹#›</a:t>
            </a:fld>
            <a:endParaRPr lang="ko-KR" altLang="en-US"/>
          </a:p>
        </p:txBody>
      </p:sp>
    </p:spTree>
    <p:extLst>
      <p:ext uri="{BB962C8B-B14F-4D97-AF65-F5344CB8AC3E}">
        <p14:creationId xmlns:p14="http://schemas.microsoft.com/office/powerpoint/2010/main" val="165600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C76C0F8E-CC29-4B2B-A008-93635A5DF165}" type="datetimeFigureOut">
              <a:rPr lang="ko-KR" altLang="en-US" smtClean="0"/>
              <a:t>2024-10-17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CF2A64F-ED5F-4A2C-A08E-D15EC69D2EF5}" type="slidenum">
              <a:rPr lang="ko-KR" altLang="en-US" smtClean="0"/>
              <a:t>‹#›</a:t>
            </a:fld>
            <a:endParaRPr lang="ko-KR" altLang="en-US"/>
          </a:p>
        </p:txBody>
      </p:sp>
    </p:spTree>
    <p:extLst>
      <p:ext uri="{BB962C8B-B14F-4D97-AF65-F5344CB8AC3E}">
        <p14:creationId xmlns:p14="http://schemas.microsoft.com/office/powerpoint/2010/main" val="1794239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C76C0F8E-CC29-4B2B-A008-93635A5DF165}" type="datetimeFigureOut">
              <a:rPr lang="ko-KR" altLang="en-US" smtClean="0"/>
              <a:t>2024-10-17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CF2A64F-ED5F-4A2C-A08E-D15EC69D2EF5}" type="slidenum">
              <a:rPr lang="ko-KR" altLang="en-US" smtClean="0"/>
              <a:t>‹#›</a:t>
            </a:fld>
            <a:endParaRPr lang="ko-KR" altLang="en-US"/>
          </a:p>
        </p:txBody>
      </p:sp>
    </p:spTree>
    <p:extLst>
      <p:ext uri="{BB962C8B-B14F-4D97-AF65-F5344CB8AC3E}">
        <p14:creationId xmlns:p14="http://schemas.microsoft.com/office/powerpoint/2010/main" val="1439362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C0F8E-CC29-4B2B-A008-93635A5DF165}" type="datetimeFigureOut">
              <a:rPr lang="ko-KR" altLang="en-US" smtClean="0"/>
              <a:t>2024-10-17</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2A64F-ED5F-4A2C-A08E-D15EC69D2EF5}" type="slidenum">
              <a:rPr lang="ko-KR" altLang="en-US" smtClean="0"/>
              <a:t>‹#›</a:t>
            </a:fld>
            <a:endParaRPr lang="ko-KR" altLang="en-US"/>
          </a:p>
        </p:txBody>
      </p:sp>
    </p:spTree>
    <p:extLst>
      <p:ext uri="{BB962C8B-B14F-4D97-AF65-F5344CB8AC3E}">
        <p14:creationId xmlns:p14="http://schemas.microsoft.com/office/powerpoint/2010/main" val="403023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familysearch@ncrc.or.kr"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4"/>
            <a:ext cx="9144000" cy="1365464"/>
          </a:xfrm>
        </p:spPr>
        <p:txBody>
          <a:bodyPr>
            <a:normAutofit/>
          </a:bodyPr>
          <a:lstStyle/>
          <a:p>
            <a:r>
              <a:rPr lang="fr-FR" altLang="ko-KR" sz="4000" b="1" dirty="0"/>
              <a:t>PROCEDURE DE TEST GENETIQUE A L’AMBASSADE DE COREE</a:t>
            </a:r>
            <a:endParaRPr lang="ko-KR" altLang="en-US" sz="4000" dirty="0"/>
          </a:p>
        </p:txBody>
      </p:sp>
      <p:sp>
        <p:nvSpPr>
          <p:cNvPr id="3" name="부제목 2"/>
          <p:cNvSpPr>
            <a:spLocks noGrp="1"/>
          </p:cNvSpPr>
          <p:nvPr>
            <p:ph type="subTitle" idx="1"/>
          </p:nvPr>
        </p:nvSpPr>
        <p:spPr>
          <a:xfrm>
            <a:off x="1524000" y="4242486"/>
            <a:ext cx="9144000" cy="1015314"/>
          </a:xfrm>
        </p:spPr>
        <p:txBody>
          <a:bodyPr/>
          <a:lstStyle/>
          <a:p>
            <a:r>
              <a:rPr lang="en-US" altLang="ko-KR" dirty="0" err="1"/>
              <a:t>Ambassade</a:t>
            </a:r>
            <a:r>
              <a:rPr lang="en-US" altLang="ko-KR" dirty="0"/>
              <a:t> de </a:t>
            </a:r>
            <a:r>
              <a:rPr lang="en-US" altLang="ko-KR" dirty="0" err="1"/>
              <a:t>Cor</a:t>
            </a:r>
            <a:r>
              <a:rPr lang="en-US" altLang="ko-KR" dirty="0" err="1">
                <a:latin typeface="맑은 고딕" panose="020B0503020000020004" pitchFamily="50" charset="-127"/>
                <a:ea typeface="맑은 고딕" panose="020B0503020000020004" pitchFamily="50" charset="-127"/>
              </a:rPr>
              <a:t>é</a:t>
            </a:r>
            <a:r>
              <a:rPr lang="en-US" altLang="ko-KR" dirty="0" err="1"/>
              <a:t>e</a:t>
            </a:r>
            <a:r>
              <a:rPr lang="en-US" altLang="ko-KR" dirty="0"/>
              <a:t> </a:t>
            </a:r>
            <a:r>
              <a:rPr lang="en-US" altLang="ko-KR" dirty="0" err="1"/>
              <a:t>auprès</a:t>
            </a:r>
            <a:r>
              <a:rPr lang="en-US" altLang="ko-KR" dirty="0"/>
              <a:t> de </a:t>
            </a:r>
            <a:r>
              <a:rPr lang="en-US" altLang="ko-KR" dirty="0" err="1"/>
              <a:t>Belgique</a:t>
            </a:r>
            <a:r>
              <a:rPr lang="en-US" altLang="ko-KR" dirty="0"/>
              <a:t> et de </a:t>
            </a:r>
            <a:r>
              <a:rPr lang="en-US" altLang="ko-KR" dirty="0" err="1"/>
              <a:t>l’UE</a:t>
            </a:r>
            <a:r>
              <a:rPr lang="en-US" altLang="ko-KR" dirty="0"/>
              <a:t> et Mission </a:t>
            </a:r>
            <a:r>
              <a:rPr lang="en-US" altLang="ko-KR" dirty="0" err="1"/>
              <a:t>permanente</a:t>
            </a:r>
            <a:r>
              <a:rPr lang="en-US" altLang="ko-KR" dirty="0"/>
              <a:t> </a:t>
            </a:r>
            <a:r>
              <a:rPr lang="en-US" altLang="ko-KR" dirty="0" err="1"/>
              <a:t>auprès</a:t>
            </a:r>
            <a:r>
              <a:rPr lang="en-US" altLang="ko-KR" dirty="0"/>
              <a:t> de </a:t>
            </a:r>
            <a:r>
              <a:rPr lang="en-US" altLang="ko-KR" dirty="0" err="1"/>
              <a:t>l’OTAN</a:t>
            </a:r>
            <a:endParaRPr lang="ko-KR" altLang="en-US" dirty="0"/>
          </a:p>
        </p:txBody>
      </p:sp>
      <p:sp>
        <p:nvSpPr>
          <p:cNvPr id="4" name="내용 개체 틀 2"/>
          <p:cNvSpPr txBox="1">
            <a:spLocks/>
          </p:cNvSpPr>
          <p:nvPr/>
        </p:nvSpPr>
        <p:spPr>
          <a:xfrm>
            <a:off x="838200" y="2734962"/>
            <a:ext cx="10515600" cy="823784"/>
          </a:xfrm>
          <a:prstGeom prst="rect">
            <a:avLst/>
          </a:prstGeom>
        </p:spPr>
        <p:txBody>
          <a:bodyPr vert="horz" lIns="91440" tIns="45720" rIns="91440" bIns="45720" rtlCol="0">
            <a:normAutofit fontScale="77500" lnSpcReduction="20000"/>
          </a:bodyPr>
          <a:lstStyle>
            <a:lvl1pPr marL="0" indent="0" algn="ctr" defTabSz="914400" rtl="0" eaLnBrk="1" latinLnBrk="1"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1"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ko-KR" sz="3600" spc="100" dirty="0">
              <a:latin typeface="+mj-lt"/>
              <a:ea typeface="LG Smart UI SemiBold" panose="020B0700000101010101" pitchFamily="50" charset="-127"/>
            </a:endParaRPr>
          </a:p>
          <a:p>
            <a:r>
              <a:rPr lang="en-US" altLang="ko-KR" sz="3600" spc="100" dirty="0">
                <a:latin typeface="+mj-lt"/>
                <a:ea typeface="LG Smart UI SemiBold" panose="020B0700000101010101" pitchFamily="50" charset="-127"/>
              </a:rPr>
              <a:t>26.10.2024</a:t>
            </a:r>
            <a:endParaRPr lang="ko-KR" altLang="en-US" sz="3600" spc="100" dirty="0">
              <a:latin typeface="+mj-lt"/>
              <a:ea typeface="LG Smart UI SemiBold" panose="020B0700000101010101" pitchFamily="50" charset="-127"/>
            </a:endParaRPr>
          </a:p>
        </p:txBody>
      </p:sp>
    </p:spTree>
    <p:extLst>
      <p:ext uri="{BB962C8B-B14F-4D97-AF65-F5344CB8AC3E}">
        <p14:creationId xmlns:p14="http://schemas.microsoft.com/office/powerpoint/2010/main" val="1766410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제목 10"/>
          <p:cNvSpPr>
            <a:spLocks noGrp="1"/>
          </p:cNvSpPr>
          <p:nvPr>
            <p:ph type="title"/>
          </p:nvPr>
        </p:nvSpPr>
        <p:spPr>
          <a:xfrm>
            <a:off x="838200" y="510987"/>
            <a:ext cx="10515600" cy="645459"/>
          </a:xfrm>
        </p:spPr>
        <p:txBody>
          <a:bodyPr>
            <a:noAutofit/>
          </a:bodyPr>
          <a:lstStyle/>
          <a:p>
            <a:pPr marL="342900" indent="-342900">
              <a:buFont typeface="Arial" panose="020B0604020202020204" pitchFamily="34" charset="0"/>
              <a:buChar char="•"/>
            </a:pPr>
            <a:r>
              <a:rPr lang="en-US" altLang="ko-KR" sz="2200" dirty="0" err="1"/>
              <a:t>Nombre</a:t>
            </a:r>
            <a:r>
              <a:rPr lang="en-US" altLang="ko-KR" sz="2200" dirty="0"/>
              <a:t> </a:t>
            </a:r>
            <a:r>
              <a:rPr lang="en-US" altLang="ko-KR" sz="2200" dirty="0" err="1"/>
              <a:t>d’enfants</a:t>
            </a:r>
            <a:r>
              <a:rPr lang="en-US" altLang="ko-KR" sz="2200" dirty="0"/>
              <a:t> </a:t>
            </a:r>
            <a:r>
              <a:rPr lang="en-US" altLang="ko-KR" sz="2200" dirty="0" err="1"/>
              <a:t>adopt</a:t>
            </a:r>
            <a:r>
              <a:rPr lang="en-US" altLang="ko-KR" sz="2200" dirty="0" err="1">
                <a:latin typeface="맑은 고딕" panose="020B0503020000020004" pitchFamily="50" charset="-127"/>
              </a:rPr>
              <a:t>é</a:t>
            </a:r>
            <a:r>
              <a:rPr lang="en-US" altLang="ko-KR" sz="2200" dirty="0" err="1"/>
              <a:t>s</a:t>
            </a:r>
            <a:r>
              <a:rPr lang="en-US" altLang="ko-KR" sz="2200" dirty="0"/>
              <a:t> de </a:t>
            </a:r>
            <a:r>
              <a:rPr lang="en-US" altLang="ko-KR" sz="2200" dirty="0" err="1"/>
              <a:t>Cor</a:t>
            </a:r>
            <a:r>
              <a:rPr lang="en-US" altLang="ko-KR" sz="2200" dirty="0" err="1">
                <a:latin typeface="맑은 고딕" panose="020B0503020000020004" pitchFamily="50" charset="-127"/>
              </a:rPr>
              <a:t>é</a:t>
            </a:r>
            <a:r>
              <a:rPr lang="en-US" altLang="ko-KR" sz="2200" dirty="0" err="1"/>
              <a:t>e</a:t>
            </a:r>
            <a:r>
              <a:rPr lang="en-US" altLang="ko-KR" sz="2200" dirty="0"/>
              <a:t> en </a:t>
            </a:r>
            <a:r>
              <a:rPr lang="en-US" altLang="ko-KR" sz="2200" dirty="0" err="1"/>
              <a:t>Belgique</a:t>
            </a:r>
            <a:r>
              <a:rPr lang="en-US" altLang="ko-KR" sz="2200" dirty="0"/>
              <a:t> </a:t>
            </a:r>
            <a:r>
              <a:rPr lang="en-US" altLang="ko-KR" sz="2200" dirty="0" err="1"/>
              <a:t>chaque</a:t>
            </a:r>
            <a:r>
              <a:rPr lang="en-US" altLang="ko-KR" sz="2200" dirty="0"/>
              <a:t> </a:t>
            </a:r>
            <a:r>
              <a:rPr lang="en-US" altLang="ko-KR" sz="2200" dirty="0" err="1"/>
              <a:t>ann</a:t>
            </a:r>
            <a:r>
              <a:rPr lang="en-US" altLang="ko-KR" sz="2200" dirty="0" err="1">
                <a:latin typeface="맑은 고딕" panose="020B0503020000020004" pitchFamily="50" charset="-127"/>
              </a:rPr>
              <a:t>é</a:t>
            </a:r>
            <a:r>
              <a:rPr lang="en-US" altLang="ko-KR" sz="2200" dirty="0" err="1"/>
              <a:t>e</a:t>
            </a:r>
            <a:r>
              <a:rPr lang="en-US" altLang="ko-KR" sz="2200" dirty="0"/>
              <a:t> du d</a:t>
            </a:r>
            <a:r>
              <a:rPr lang="en-US" altLang="ko-KR" sz="2200" dirty="0">
                <a:latin typeface="맑은 고딕" panose="020B0503020000020004" pitchFamily="50" charset="-127"/>
              </a:rPr>
              <a:t>é</a:t>
            </a:r>
            <a:r>
              <a:rPr lang="en-US" altLang="ko-KR" sz="2200" dirty="0"/>
              <a:t>but à la fin de </a:t>
            </a:r>
            <a:r>
              <a:rPr lang="en-US" altLang="ko-KR" sz="2200" dirty="0" err="1"/>
              <a:t>l’adoption</a:t>
            </a:r>
            <a:r>
              <a:rPr lang="en-US" altLang="ko-KR" sz="2200" dirty="0"/>
              <a:t>?</a:t>
            </a:r>
            <a:br>
              <a:rPr lang="en-US" altLang="ko-KR" sz="2200" dirty="0"/>
            </a:br>
            <a:endParaRPr lang="ko-KR" altLang="en-US" sz="2200" dirty="0"/>
          </a:p>
        </p:txBody>
      </p:sp>
      <p:sp>
        <p:nvSpPr>
          <p:cNvPr id="8" name="내용 개체 틀 7"/>
          <p:cNvSpPr>
            <a:spLocks noGrp="1"/>
          </p:cNvSpPr>
          <p:nvPr>
            <p:ph sz="half" idx="1"/>
          </p:nvPr>
        </p:nvSpPr>
        <p:spPr>
          <a:xfrm>
            <a:off x="838200" y="1353671"/>
            <a:ext cx="5181600" cy="5074023"/>
          </a:xfrm>
        </p:spPr>
        <p:txBody>
          <a:bodyPr>
            <a:normAutofit fontScale="70000" lnSpcReduction="20000"/>
          </a:bodyPr>
          <a:lstStyle/>
          <a:p>
            <a:endParaRPr lang="en-US" altLang="ko-KR" dirty="0"/>
          </a:p>
          <a:p>
            <a:r>
              <a:rPr lang="en-US" altLang="ko-KR" dirty="0">
                <a:solidFill>
                  <a:srgbClr val="0070C0"/>
                </a:solidFill>
              </a:rPr>
              <a:t>’69 : 28</a:t>
            </a:r>
          </a:p>
          <a:p>
            <a:r>
              <a:rPr lang="en-US" altLang="ko-KR" dirty="0">
                <a:solidFill>
                  <a:srgbClr val="0070C0"/>
                </a:solidFill>
              </a:rPr>
              <a:t>’70 : 130 </a:t>
            </a:r>
          </a:p>
          <a:p>
            <a:r>
              <a:rPr lang="en-US" altLang="ko-KR" dirty="0">
                <a:solidFill>
                  <a:srgbClr val="0070C0"/>
                </a:solidFill>
              </a:rPr>
              <a:t>’71 : 229</a:t>
            </a:r>
          </a:p>
          <a:p>
            <a:r>
              <a:rPr lang="en-US" altLang="ko-KR" dirty="0">
                <a:solidFill>
                  <a:srgbClr val="0070C0"/>
                </a:solidFill>
              </a:rPr>
              <a:t>’72 : 267</a:t>
            </a:r>
          </a:p>
          <a:p>
            <a:r>
              <a:rPr lang="en-US" altLang="ko-KR" dirty="0">
                <a:solidFill>
                  <a:srgbClr val="0070C0"/>
                </a:solidFill>
              </a:rPr>
              <a:t>’73 : 286</a:t>
            </a:r>
          </a:p>
          <a:p>
            <a:r>
              <a:rPr lang="en-US" altLang="ko-KR" dirty="0">
                <a:solidFill>
                  <a:srgbClr val="0070C0"/>
                </a:solidFill>
              </a:rPr>
              <a:t>’74 : 162</a:t>
            </a:r>
          </a:p>
          <a:p>
            <a:r>
              <a:rPr lang="en-US" altLang="ko-KR" dirty="0">
                <a:solidFill>
                  <a:srgbClr val="0070C0"/>
                </a:solidFill>
              </a:rPr>
              <a:t>’75 : 408</a:t>
            </a:r>
          </a:p>
          <a:p>
            <a:r>
              <a:rPr lang="en-US" altLang="ko-KR" dirty="0">
                <a:solidFill>
                  <a:srgbClr val="0070C0"/>
                </a:solidFill>
              </a:rPr>
              <a:t>’76 : 388</a:t>
            </a:r>
          </a:p>
          <a:p>
            <a:r>
              <a:rPr lang="en-US" altLang="ko-KR" dirty="0">
                <a:solidFill>
                  <a:srgbClr val="0070C0"/>
                </a:solidFill>
              </a:rPr>
              <a:t>’77 : 269</a:t>
            </a:r>
          </a:p>
          <a:p>
            <a:r>
              <a:rPr lang="en-US" altLang="ko-KR" dirty="0">
                <a:solidFill>
                  <a:srgbClr val="0070C0"/>
                </a:solidFill>
              </a:rPr>
              <a:t>’78 : 364</a:t>
            </a:r>
          </a:p>
          <a:p>
            <a:r>
              <a:rPr lang="en-US" altLang="ko-KR" dirty="0">
                <a:solidFill>
                  <a:srgbClr val="0070C0"/>
                </a:solidFill>
              </a:rPr>
              <a:t>’79 : 146</a:t>
            </a:r>
          </a:p>
          <a:p>
            <a:r>
              <a:rPr lang="en-US" altLang="ko-KR" dirty="0">
                <a:solidFill>
                  <a:srgbClr val="0070C0"/>
                </a:solidFill>
              </a:rPr>
              <a:t>’80 : 98</a:t>
            </a:r>
          </a:p>
          <a:p>
            <a:r>
              <a:rPr lang="en-US" altLang="ko-KR" dirty="0">
                <a:solidFill>
                  <a:srgbClr val="0070C0"/>
                </a:solidFill>
              </a:rPr>
              <a:t>’81 : 93</a:t>
            </a:r>
          </a:p>
        </p:txBody>
      </p:sp>
      <p:sp>
        <p:nvSpPr>
          <p:cNvPr id="12" name="내용 개체 틀 11"/>
          <p:cNvSpPr>
            <a:spLocks noGrp="1"/>
          </p:cNvSpPr>
          <p:nvPr>
            <p:ph sz="half" idx="2"/>
          </p:nvPr>
        </p:nvSpPr>
        <p:spPr>
          <a:xfrm>
            <a:off x="6172200" y="1694329"/>
            <a:ext cx="5181600" cy="4482634"/>
          </a:xfrm>
        </p:spPr>
        <p:txBody>
          <a:bodyPr>
            <a:normAutofit fontScale="70000" lnSpcReduction="20000"/>
          </a:bodyPr>
          <a:lstStyle/>
          <a:p>
            <a:r>
              <a:rPr lang="en-US" altLang="ko-KR" dirty="0">
                <a:solidFill>
                  <a:srgbClr val="0070C0"/>
                </a:solidFill>
              </a:rPr>
              <a:t>’82 : 93</a:t>
            </a:r>
          </a:p>
          <a:p>
            <a:r>
              <a:rPr lang="en-US" altLang="ko-KR" dirty="0">
                <a:solidFill>
                  <a:srgbClr val="0070C0"/>
                </a:solidFill>
              </a:rPr>
              <a:t>’83 : 81</a:t>
            </a:r>
          </a:p>
          <a:p>
            <a:r>
              <a:rPr lang="en-US" altLang="ko-KR" dirty="0">
                <a:solidFill>
                  <a:srgbClr val="0070C0"/>
                </a:solidFill>
              </a:rPr>
              <a:t>’84 : 112</a:t>
            </a:r>
          </a:p>
          <a:p>
            <a:r>
              <a:rPr lang="en-US" altLang="ko-KR" dirty="0">
                <a:solidFill>
                  <a:srgbClr val="0070C0"/>
                </a:solidFill>
              </a:rPr>
              <a:t>’85 : 151</a:t>
            </a:r>
          </a:p>
          <a:p>
            <a:r>
              <a:rPr lang="en-US" altLang="ko-KR" dirty="0">
                <a:solidFill>
                  <a:srgbClr val="0070C0"/>
                </a:solidFill>
              </a:rPr>
              <a:t>’86 : 118</a:t>
            </a:r>
          </a:p>
          <a:p>
            <a:r>
              <a:rPr lang="en-US" altLang="ko-KR" dirty="0">
                <a:solidFill>
                  <a:srgbClr val="0070C0"/>
                </a:solidFill>
              </a:rPr>
              <a:t>’87 : 114</a:t>
            </a:r>
          </a:p>
          <a:p>
            <a:r>
              <a:rPr lang="en-US" altLang="ko-KR" dirty="0">
                <a:solidFill>
                  <a:srgbClr val="0070C0"/>
                </a:solidFill>
              </a:rPr>
              <a:t>‘88 : 82</a:t>
            </a:r>
            <a:endParaRPr lang="ko-KR" altLang="en-US" dirty="0">
              <a:solidFill>
                <a:srgbClr val="0070C0"/>
              </a:solidFill>
            </a:endParaRPr>
          </a:p>
          <a:p>
            <a:r>
              <a:rPr lang="en-US" altLang="ko-KR" dirty="0">
                <a:solidFill>
                  <a:srgbClr val="0070C0"/>
                </a:solidFill>
              </a:rPr>
              <a:t>’89 : 43</a:t>
            </a:r>
          </a:p>
          <a:p>
            <a:r>
              <a:rPr lang="en-US" altLang="ko-KR" dirty="0">
                <a:solidFill>
                  <a:srgbClr val="0070C0"/>
                </a:solidFill>
              </a:rPr>
              <a:t>’90 : 24</a:t>
            </a:r>
          </a:p>
          <a:p>
            <a:r>
              <a:rPr lang="en-US" altLang="ko-KR" dirty="0">
                <a:solidFill>
                  <a:srgbClr val="0070C0"/>
                </a:solidFill>
              </a:rPr>
              <a:t>‘91 : 9</a:t>
            </a:r>
          </a:p>
          <a:p>
            <a:r>
              <a:rPr lang="en-US" altLang="ko-KR" dirty="0">
                <a:solidFill>
                  <a:srgbClr val="0070C0"/>
                </a:solidFill>
              </a:rPr>
              <a:t>‘93 : 1 </a:t>
            </a:r>
          </a:p>
          <a:p>
            <a:r>
              <a:rPr lang="en-US" altLang="ko-KR" dirty="0">
                <a:solidFill>
                  <a:srgbClr val="0070C0"/>
                </a:solidFill>
              </a:rPr>
              <a:t>‘95 : 1</a:t>
            </a:r>
          </a:p>
          <a:p>
            <a:pPr marL="0" indent="0">
              <a:buNone/>
            </a:pPr>
            <a:r>
              <a:rPr lang="en-US" altLang="ko-KR" dirty="0"/>
              <a:t>                                 </a:t>
            </a:r>
            <a:r>
              <a:rPr lang="en-US" altLang="ko-KR" b="1" dirty="0"/>
              <a:t>Total: 3,697</a:t>
            </a:r>
            <a:endParaRPr lang="ko-KR" altLang="en-US" b="1" dirty="0"/>
          </a:p>
        </p:txBody>
      </p:sp>
    </p:spTree>
    <p:extLst>
      <p:ext uri="{BB962C8B-B14F-4D97-AF65-F5344CB8AC3E}">
        <p14:creationId xmlns:p14="http://schemas.microsoft.com/office/powerpoint/2010/main" val="3483279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5"/>
            <a:ext cx="10515600" cy="755463"/>
          </a:xfrm>
        </p:spPr>
        <p:txBody>
          <a:bodyPr>
            <a:normAutofit/>
          </a:bodyPr>
          <a:lstStyle/>
          <a:p>
            <a:r>
              <a:rPr lang="en-US" altLang="ko-KR" sz="2800" dirty="0" err="1"/>
              <a:t>Agence</a:t>
            </a:r>
            <a:r>
              <a:rPr lang="en-US" altLang="ko-KR" sz="2800" dirty="0"/>
              <a:t> </a:t>
            </a:r>
            <a:r>
              <a:rPr lang="en-US" altLang="ko-KR" sz="2800" dirty="0" err="1"/>
              <a:t>d’adoption</a:t>
            </a:r>
            <a:r>
              <a:rPr lang="en-US" altLang="ko-KR" sz="2800" dirty="0"/>
              <a:t> à </a:t>
            </a:r>
            <a:r>
              <a:rPr lang="en-US" altLang="ko-KR" sz="2800" dirty="0" err="1">
                <a:latin typeface="맑은 고딕" panose="020B0503020000020004" pitchFamily="50" charset="-127"/>
                <a:ea typeface="맑은 고딕" panose="020B0503020000020004" pitchFamily="50" charset="-127"/>
              </a:rPr>
              <a:t>é</a:t>
            </a:r>
            <a:r>
              <a:rPr lang="en-US" altLang="ko-KR" sz="2800" dirty="0" err="1"/>
              <a:t>tranger</a:t>
            </a:r>
            <a:endParaRPr lang="ko-KR" altLang="en-US" sz="2800" dirty="0"/>
          </a:p>
        </p:txBody>
      </p:sp>
      <p:pic>
        <p:nvPicPr>
          <p:cNvPr id="5" name="내용 개체 틀 4"/>
          <p:cNvPicPr>
            <a:picLocks noGrp="1" noChangeAspect="1"/>
          </p:cNvPicPr>
          <p:nvPr>
            <p:ph sz="half" idx="1"/>
          </p:nvPr>
        </p:nvPicPr>
        <p:blipFill>
          <a:blip r:embed="rId2"/>
          <a:stretch>
            <a:fillRect/>
          </a:stretch>
        </p:blipFill>
        <p:spPr>
          <a:xfrm>
            <a:off x="838200" y="1825625"/>
            <a:ext cx="5181600" cy="4351337"/>
          </a:xfrm>
          <a:prstGeom prst="rect">
            <a:avLst/>
          </a:prstGeom>
        </p:spPr>
      </p:pic>
      <p:sp>
        <p:nvSpPr>
          <p:cNvPr id="4" name="내용 개체 틀 3"/>
          <p:cNvSpPr>
            <a:spLocks noGrp="1"/>
          </p:cNvSpPr>
          <p:nvPr>
            <p:ph sz="half" idx="2"/>
          </p:nvPr>
        </p:nvSpPr>
        <p:spPr>
          <a:xfrm>
            <a:off x="6696634" y="1825625"/>
            <a:ext cx="4657165" cy="4351338"/>
          </a:xfrm>
        </p:spPr>
        <p:txBody>
          <a:bodyPr/>
          <a:lstStyle/>
          <a:p>
            <a:r>
              <a:rPr lang="en-US" altLang="ko-KR" sz="2400" dirty="0" err="1">
                <a:solidFill>
                  <a:srgbClr val="0070C0"/>
                </a:solidFill>
              </a:rPr>
              <a:t>Servie</a:t>
            </a:r>
            <a:r>
              <a:rPr lang="en-US" altLang="ko-KR" sz="2400" dirty="0">
                <a:solidFill>
                  <a:srgbClr val="0070C0"/>
                </a:solidFill>
              </a:rPr>
              <a:t> pour </a:t>
            </a:r>
            <a:r>
              <a:rPr lang="en-US" altLang="ko-KR" sz="2400" dirty="0" err="1">
                <a:solidFill>
                  <a:srgbClr val="0070C0"/>
                </a:solidFill>
              </a:rPr>
              <a:t>enfants</a:t>
            </a:r>
            <a:r>
              <a:rPr lang="en-US" altLang="ko-KR" sz="2400" dirty="0">
                <a:solidFill>
                  <a:srgbClr val="0070C0"/>
                </a:solidFill>
              </a:rPr>
              <a:t> Holt</a:t>
            </a:r>
          </a:p>
          <a:p>
            <a:endParaRPr lang="en-US" altLang="ko-KR" sz="2400" dirty="0">
              <a:solidFill>
                <a:srgbClr val="0070C0"/>
              </a:solidFill>
            </a:endParaRPr>
          </a:p>
          <a:p>
            <a:r>
              <a:rPr lang="en-US" altLang="ko-KR" sz="2400" dirty="0">
                <a:solidFill>
                  <a:srgbClr val="FF0000"/>
                </a:solidFill>
              </a:rPr>
              <a:t>Soci</a:t>
            </a:r>
            <a:r>
              <a:rPr lang="en-US" altLang="ko-KR" sz="2400" dirty="0">
                <a:solidFill>
                  <a:srgbClr val="FF0000"/>
                </a:solidFill>
                <a:latin typeface="맑은 고딕" panose="020B0503020000020004" pitchFamily="50" charset="-127"/>
                <a:ea typeface="맑은 고딕" panose="020B0503020000020004" pitchFamily="50" charset="-127"/>
              </a:rPr>
              <a:t>é</a:t>
            </a:r>
            <a:r>
              <a:rPr lang="en-US" altLang="ko-KR" sz="2400" dirty="0">
                <a:solidFill>
                  <a:srgbClr val="FF0000"/>
                </a:solidFill>
              </a:rPr>
              <a:t>t</a:t>
            </a:r>
            <a:r>
              <a:rPr lang="en-US" altLang="ko-KR" sz="2400" dirty="0">
                <a:solidFill>
                  <a:srgbClr val="FF0000"/>
                </a:solidFill>
                <a:latin typeface="맑은 고딕" panose="020B0503020000020004" pitchFamily="50" charset="-127"/>
              </a:rPr>
              <a:t>é</a:t>
            </a:r>
            <a:r>
              <a:rPr lang="en-US" altLang="ko-KR" sz="2400" dirty="0">
                <a:solidFill>
                  <a:srgbClr val="FF0000"/>
                </a:solidFill>
              </a:rPr>
              <a:t> de prot</a:t>
            </a:r>
            <a:r>
              <a:rPr lang="en-US" altLang="ko-KR" sz="2400" dirty="0">
                <a:solidFill>
                  <a:srgbClr val="FF0000"/>
                </a:solidFill>
                <a:latin typeface="맑은 고딕" panose="020B0503020000020004" pitchFamily="50" charset="-127"/>
              </a:rPr>
              <a:t>e</a:t>
            </a:r>
            <a:r>
              <a:rPr lang="en-US" altLang="ko-KR" sz="2400" dirty="0">
                <a:solidFill>
                  <a:srgbClr val="FF0000"/>
                </a:solidFill>
              </a:rPr>
              <a:t>ction </a:t>
            </a:r>
            <a:r>
              <a:rPr lang="en-US" altLang="ko-KR" sz="2400" dirty="0" err="1">
                <a:solidFill>
                  <a:srgbClr val="FF0000"/>
                </a:solidFill>
              </a:rPr>
              <a:t>sociale</a:t>
            </a:r>
            <a:r>
              <a:rPr lang="en-US" altLang="ko-KR" sz="2400" dirty="0">
                <a:solidFill>
                  <a:srgbClr val="FF0000"/>
                </a:solidFill>
              </a:rPr>
              <a:t> de </a:t>
            </a:r>
            <a:r>
              <a:rPr lang="en-US" altLang="ko-KR" sz="2400" dirty="0" err="1">
                <a:solidFill>
                  <a:srgbClr val="FF0000"/>
                </a:solidFill>
              </a:rPr>
              <a:t>l’Est</a:t>
            </a:r>
            <a:endParaRPr lang="en-US" altLang="ko-KR" sz="2400" dirty="0">
              <a:solidFill>
                <a:srgbClr val="FF0000"/>
              </a:solidFill>
            </a:endParaRPr>
          </a:p>
          <a:p>
            <a:endParaRPr lang="en-US" altLang="ko-KR" sz="2400" dirty="0">
              <a:solidFill>
                <a:srgbClr val="0070C0"/>
              </a:solidFill>
            </a:endParaRPr>
          </a:p>
          <a:p>
            <a:r>
              <a:rPr lang="en-US" altLang="ko-KR" sz="2400" dirty="0">
                <a:solidFill>
                  <a:srgbClr val="FFC000"/>
                </a:solidFill>
              </a:rPr>
              <a:t>Services </a:t>
            </a:r>
            <a:r>
              <a:rPr lang="en-US" altLang="ko-KR" sz="2400" dirty="0" err="1">
                <a:solidFill>
                  <a:srgbClr val="FFC000"/>
                </a:solidFill>
              </a:rPr>
              <a:t>Sociaux</a:t>
            </a:r>
            <a:r>
              <a:rPr lang="en-US" altLang="ko-KR" sz="2400" dirty="0">
                <a:solidFill>
                  <a:srgbClr val="FFC000"/>
                </a:solidFill>
              </a:rPr>
              <a:t> </a:t>
            </a:r>
            <a:r>
              <a:rPr lang="en-US" altLang="ko-KR" sz="2400" dirty="0" err="1">
                <a:solidFill>
                  <a:srgbClr val="FFC000"/>
                </a:solidFill>
              </a:rPr>
              <a:t>Cor</a:t>
            </a:r>
            <a:r>
              <a:rPr lang="en-US" altLang="ko-KR" sz="2400" dirty="0" err="1">
                <a:solidFill>
                  <a:srgbClr val="FFC000"/>
                </a:solidFill>
                <a:latin typeface="맑은 고딕" panose="020B0503020000020004" pitchFamily="50" charset="-127"/>
              </a:rPr>
              <a:t>é</a:t>
            </a:r>
            <a:r>
              <a:rPr lang="en-US" altLang="ko-KR" sz="2400" dirty="0" err="1">
                <a:solidFill>
                  <a:srgbClr val="FFC000"/>
                </a:solidFill>
              </a:rPr>
              <a:t>ens</a:t>
            </a:r>
            <a:endParaRPr lang="en-US" altLang="ko-KR" sz="2400" dirty="0">
              <a:solidFill>
                <a:srgbClr val="FFC000"/>
              </a:solidFill>
            </a:endParaRPr>
          </a:p>
          <a:p>
            <a:endParaRPr lang="en-US" altLang="ko-KR" sz="2400" dirty="0">
              <a:solidFill>
                <a:srgbClr val="0070C0"/>
              </a:solidFill>
            </a:endParaRPr>
          </a:p>
          <a:p>
            <a:r>
              <a:rPr lang="en-US" altLang="ko-KR" sz="2400" dirty="0">
                <a:solidFill>
                  <a:srgbClr val="00B050"/>
                </a:solidFill>
              </a:rPr>
              <a:t>Service Social </a:t>
            </a:r>
            <a:r>
              <a:rPr lang="en-US" altLang="ko-KR" sz="2400" dirty="0" err="1">
                <a:solidFill>
                  <a:srgbClr val="00B050"/>
                </a:solidFill>
              </a:rPr>
              <a:t>Cor</a:t>
            </a:r>
            <a:r>
              <a:rPr lang="en-US" altLang="ko-KR" sz="2400" dirty="0" err="1">
                <a:solidFill>
                  <a:srgbClr val="00B050"/>
                </a:solidFill>
                <a:latin typeface="맑은 고딕" panose="020B0503020000020004" pitchFamily="50" charset="-127"/>
              </a:rPr>
              <a:t>éens</a:t>
            </a:r>
            <a:r>
              <a:rPr lang="en-US" altLang="ko-KR" sz="2400" dirty="0">
                <a:solidFill>
                  <a:srgbClr val="00B050"/>
                </a:solidFill>
                <a:latin typeface="맑은 고딕" panose="020B0503020000020004" pitchFamily="50" charset="-127"/>
              </a:rPr>
              <a:t>(KSS)</a:t>
            </a:r>
            <a:endParaRPr lang="en-US" altLang="ko-KR" sz="2400" dirty="0">
              <a:solidFill>
                <a:srgbClr val="00B050"/>
              </a:solidFill>
            </a:endParaRPr>
          </a:p>
          <a:p>
            <a:endParaRPr lang="en-US" altLang="ko-KR" dirty="0"/>
          </a:p>
          <a:p>
            <a:endParaRPr lang="ko-KR" altLang="en-US" dirty="0"/>
          </a:p>
        </p:txBody>
      </p:sp>
    </p:spTree>
    <p:extLst>
      <p:ext uri="{BB962C8B-B14F-4D97-AF65-F5344CB8AC3E}">
        <p14:creationId xmlns:p14="http://schemas.microsoft.com/office/powerpoint/2010/main" val="3235283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310769" cy="406662"/>
          </a:xfrm>
        </p:spPr>
        <p:txBody>
          <a:bodyPr>
            <a:normAutofit/>
          </a:bodyPr>
          <a:lstStyle/>
          <a:p>
            <a:r>
              <a:rPr lang="fr-FR" altLang="ko-KR" sz="2000" dirty="0"/>
              <a:t>※ Information pratique</a:t>
            </a:r>
            <a:endParaRPr lang="ko-KR" altLang="en-US" sz="2000" dirty="0"/>
          </a:p>
        </p:txBody>
      </p:sp>
      <p:sp>
        <p:nvSpPr>
          <p:cNvPr id="4" name="내용 개체 틀 3"/>
          <p:cNvSpPr>
            <a:spLocks noGrp="1"/>
          </p:cNvSpPr>
          <p:nvPr>
            <p:ph sz="half" idx="2"/>
          </p:nvPr>
        </p:nvSpPr>
        <p:spPr>
          <a:xfrm>
            <a:off x="838199" y="1880358"/>
            <a:ext cx="10444992" cy="4351338"/>
          </a:xfrm>
        </p:spPr>
        <p:txBody>
          <a:bodyPr/>
          <a:lstStyle/>
          <a:p>
            <a:r>
              <a:rPr lang="fr-FR" altLang="ko-KR" sz="2200" dirty="0"/>
              <a:t>D</a:t>
            </a:r>
            <a:r>
              <a:rPr lang="en-US" altLang="ko-KR" sz="2200" dirty="0" err="1"/>
              <a:t>epuis</a:t>
            </a:r>
            <a:r>
              <a:rPr lang="en-US" altLang="ko-KR" sz="2200" dirty="0"/>
              <a:t> 2010 avec </a:t>
            </a:r>
            <a:r>
              <a:rPr lang="en-US" altLang="ko-KR" sz="2200" dirty="0" err="1"/>
              <a:t>l’amendement</a:t>
            </a:r>
            <a:r>
              <a:rPr lang="en-US" altLang="ko-KR" sz="2200" dirty="0"/>
              <a:t> de la </a:t>
            </a:r>
            <a:r>
              <a:rPr lang="en-US" altLang="ko-KR" sz="2200" dirty="0" err="1"/>
              <a:t>loi</a:t>
            </a:r>
            <a:r>
              <a:rPr lang="en-US" altLang="ko-KR" sz="2200" dirty="0"/>
              <a:t> sur la </a:t>
            </a:r>
            <a:r>
              <a:rPr lang="en-US" altLang="ko-KR" sz="2200" dirty="0" err="1"/>
              <a:t>nationalité</a:t>
            </a:r>
            <a:r>
              <a:rPr lang="en-US" altLang="ko-KR" sz="2200" dirty="0"/>
              <a:t>, </a:t>
            </a:r>
            <a:r>
              <a:rPr lang="en-US" altLang="ko-KR" sz="2200" dirty="0" err="1"/>
              <a:t>il</a:t>
            </a:r>
            <a:r>
              <a:rPr lang="en-US" altLang="ko-KR" sz="2200" dirty="0"/>
              <a:t> </a:t>
            </a:r>
            <a:r>
              <a:rPr lang="en-US" altLang="ko-KR" sz="2200" dirty="0" err="1"/>
              <a:t>permet</a:t>
            </a:r>
            <a:r>
              <a:rPr lang="en-US" altLang="ko-KR" sz="2200" dirty="0"/>
              <a:t> aux </a:t>
            </a:r>
            <a:r>
              <a:rPr lang="en-US" altLang="ko-KR" sz="2200" dirty="0" err="1"/>
              <a:t>adoptés</a:t>
            </a:r>
            <a:r>
              <a:rPr lang="en-US" altLang="ko-KR" sz="2200" dirty="0"/>
              <a:t> à </a:t>
            </a:r>
            <a:r>
              <a:rPr lang="en-US" altLang="ko-KR" sz="2200" dirty="0" err="1"/>
              <a:t>l’étranger</a:t>
            </a:r>
            <a:r>
              <a:rPr lang="en-US" altLang="ko-KR" sz="2200" dirty="0"/>
              <a:t> </a:t>
            </a:r>
            <a:r>
              <a:rPr lang="en-US" altLang="ko-KR" sz="2200" dirty="0" err="1"/>
              <a:t>d’avoir</a:t>
            </a:r>
            <a:r>
              <a:rPr lang="en-US" altLang="ko-KR" sz="2200" dirty="0"/>
              <a:t> des </a:t>
            </a:r>
            <a:r>
              <a:rPr lang="en-US" altLang="ko-KR" sz="2200" dirty="0" err="1"/>
              <a:t>nationalités</a:t>
            </a:r>
            <a:r>
              <a:rPr lang="en-US" altLang="ko-KR" sz="2200" dirty="0"/>
              <a:t> </a:t>
            </a:r>
            <a:r>
              <a:rPr lang="en-US" altLang="ko-KR" sz="2200" dirty="0" err="1"/>
              <a:t>plurielles</a:t>
            </a:r>
            <a:r>
              <a:rPr lang="en-US" altLang="ko-KR" sz="2200" dirty="0"/>
              <a:t>. </a:t>
            </a:r>
            <a:r>
              <a:rPr lang="en-US" altLang="ko-KR" sz="2200" dirty="0" err="1"/>
              <a:t>Vous</a:t>
            </a:r>
            <a:r>
              <a:rPr lang="en-US" altLang="ko-KR" sz="2200" dirty="0"/>
              <a:t> </a:t>
            </a:r>
            <a:r>
              <a:rPr lang="en-US" altLang="ko-KR" sz="2200" dirty="0" err="1"/>
              <a:t>pouvez</a:t>
            </a:r>
            <a:r>
              <a:rPr lang="en-US" altLang="ko-KR" sz="2200" dirty="0"/>
              <a:t> faire, </a:t>
            </a:r>
            <a:r>
              <a:rPr lang="en-US" altLang="ko-KR" sz="2200" dirty="0" err="1"/>
              <a:t>donc</a:t>
            </a:r>
            <a:r>
              <a:rPr lang="en-US" altLang="ko-KR" sz="2200" dirty="0"/>
              <a:t>, la </a:t>
            </a:r>
            <a:r>
              <a:rPr lang="en-US" altLang="ko-KR" sz="2200" dirty="0" err="1"/>
              <a:t>demande</a:t>
            </a:r>
            <a:r>
              <a:rPr lang="en-US" altLang="ko-KR" sz="2200" dirty="0"/>
              <a:t> de </a:t>
            </a:r>
            <a:r>
              <a:rPr lang="en-US" altLang="ko-KR" sz="2200" dirty="0" err="1"/>
              <a:t>permis</a:t>
            </a:r>
            <a:r>
              <a:rPr lang="en-US" altLang="ko-KR" sz="2200" dirty="0"/>
              <a:t> de </a:t>
            </a:r>
            <a:r>
              <a:rPr lang="en-US" altLang="ko-KR" sz="2200"/>
              <a:t>réintégration</a:t>
            </a:r>
            <a:r>
              <a:rPr lang="en-US" altLang="ko-KR" sz="2200" dirty="0"/>
              <a:t> dans la </a:t>
            </a:r>
            <a:r>
              <a:rPr lang="en-US" altLang="ko-KR" sz="2200" dirty="0" err="1"/>
              <a:t>nationalité</a:t>
            </a:r>
            <a:r>
              <a:rPr lang="en-US" altLang="ko-KR" sz="2200" dirty="0"/>
              <a:t> </a:t>
            </a:r>
            <a:r>
              <a:rPr lang="en-US" altLang="ko-KR" sz="2200" dirty="0" err="1"/>
              <a:t>coréenne</a:t>
            </a:r>
            <a:r>
              <a:rPr lang="en-US" altLang="ko-KR" sz="2200" dirty="0"/>
              <a:t>.</a:t>
            </a:r>
          </a:p>
          <a:p>
            <a:endParaRPr lang="en-US" altLang="ko-KR" sz="2200" dirty="0"/>
          </a:p>
          <a:p>
            <a:r>
              <a:rPr lang="fr-FR" altLang="ko-KR" sz="2200" dirty="0"/>
              <a:t>(</a:t>
            </a:r>
            <a:r>
              <a:rPr lang="en-US" altLang="ko-KR" sz="2200" dirty="0"/>
              <a:t>Note) Les hommes </a:t>
            </a:r>
            <a:r>
              <a:rPr lang="en-US" altLang="ko-KR" sz="2200" dirty="0" err="1"/>
              <a:t>âgés</a:t>
            </a:r>
            <a:r>
              <a:rPr lang="en-US" altLang="ko-KR" sz="2200" dirty="0"/>
              <a:t> de 18 à 38 </a:t>
            </a:r>
            <a:r>
              <a:rPr lang="en-US" altLang="ko-KR" sz="2200" dirty="0" err="1"/>
              <a:t>ans</a:t>
            </a:r>
            <a:r>
              <a:rPr lang="en-US" altLang="ko-KR" sz="2200" dirty="0"/>
              <a:t> </a:t>
            </a:r>
            <a:r>
              <a:rPr lang="en-US" altLang="ko-KR" sz="2200" dirty="0" err="1"/>
              <a:t>sont</a:t>
            </a:r>
            <a:r>
              <a:rPr lang="en-US" altLang="ko-KR" sz="2200" dirty="0"/>
              <a:t> </a:t>
            </a:r>
            <a:r>
              <a:rPr lang="en-US" altLang="ko-KR" sz="2200" dirty="0" err="1"/>
              <a:t>soumis</a:t>
            </a:r>
            <a:r>
              <a:rPr lang="en-US" altLang="ko-KR" sz="2200" dirty="0"/>
              <a:t> au service </a:t>
            </a:r>
            <a:r>
              <a:rPr lang="en-US" altLang="ko-KR" sz="2200" dirty="0" err="1"/>
              <a:t>militaire</a:t>
            </a:r>
            <a:r>
              <a:rPr lang="en-US" altLang="ko-KR" sz="2200" dirty="0"/>
              <a:t> </a:t>
            </a:r>
            <a:r>
              <a:rPr lang="en-US" altLang="ko-KR" sz="2200" dirty="0" err="1"/>
              <a:t>s’ils</a:t>
            </a:r>
            <a:r>
              <a:rPr lang="en-US" altLang="ko-KR" sz="2200" dirty="0"/>
              <a:t> </a:t>
            </a:r>
            <a:r>
              <a:rPr lang="en-US" altLang="ko-KR" sz="2200" dirty="0" err="1"/>
              <a:t>ont</a:t>
            </a:r>
            <a:r>
              <a:rPr lang="en-US" altLang="ko-KR" sz="2200" dirty="0"/>
              <a:t> </a:t>
            </a:r>
            <a:r>
              <a:rPr lang="en-US" altLang="ko-KR" sz="2200" dirty="0" err="1"/>
              <a:t>recouvré</a:t>
            </a:r>
            <a:r>
              <a:rPr lang="en-US" altLang="ko-KR" sz="2200" dirty="0"/>
              <a:t> la </a:t>
            </a:r>
            <a:r>
              <a:rPr lang="en-US" altLang="ko-KR" sz="2200" dirty="0" err="1"/>
              <a:t>nationalité</a:t>
            </a:r>
            <a:r>
              <a:rPr lang="en-US" altLang="ko-KR" sz="2200" dirty="0"/>
              <a:t> </a:t>
            </a:r>
            <a:r>
              <a:rPr lang="en-US" altLang="ko-KR" sz="2200" dirty="0" err="1"/>
              <a:t>coréenne</a:t>
            </a:r>
            <a:r>
              <a:rPr lang="en-US" altLang="ko-KR" sz="2200" dirty="0"/>
              <a:t>.</a:t>
            </a:r>
          </a:p>
          <a:p>
            <a:endParaRPr lang="en-US" altLang="ko-KR" sz="2200" dirty="0"/>
          </a:p>
          <a:p>
            <a:r>
              <a:rPr lang="fr-FR" altLang="ko-KR" sz="2200" dirty="0"/>
              <a:t>Pour plus d’informations, veuillez consulter le site web de l’ambassade.</a:t>
            </a:r>
          </a:p>
          <a:p>
            <a:pPr marL="0" indent="0">
              <a:buNone/>
            </a:pPr>
            <a:r>
              <a:rPr lang="fr-FR" altLang="ko-KR" sz="1800" i="1" dirty="0">
                <a:solidFill>
                  <a:srgbClr val="0070C0"/>
                </a:solidFill>
              </a:rPr>
              <a:t>   overseas.mofa.go.kr/be-en/index.do &gt; Consular/Visa Services </a:t>
            </a:r>
          </a:p>
          <a:p>
            <a:pPr marL="0" indent="0">
              <a:buNone/>
            </a:pPr>
            <a:r>
              <a:rPr lang="fr-FR" altLang="ko-KR" sz="1800" i="1" dirty="0">
                <a:solidFill>
                  <a:srgbClr val="0070C0"/>
                </a:solidFill>
              </a:rPr>
              <a:t>  &gt; Post Adoption Services &gt; ‘Procedures to restore nationality at diplomatic missions abroad’ </a:t>
            </a:r>
            <a:endParaRPr lang="en-US" altLang="ko-KR" sz="1800" i="1" dirty="0">
              <a:solidFill>
                <a:srgbClr val="0070C0"/>
              </a:solidFill>
            </a:endParaRPr>
          </a:p>
        </p:txBody>
      </p:sp>
      <p:sp>
        <p:nvSpPr>
          <p:cNvPr id="8" name="제목 1">
            <a:extLst>
              <a:ext uri="{FF2B5EF4-FFF2-40B4-BE49-F238E27FC236}">
                <a16:creationId xmlns:a16="http://schemas.microsoft.com/office/drawing/2014/main" id="{84BCCE93-CF21-46AB-99A9-260C8718DEF4}"/>
              </a:ext>
            </a:extLst>
          </p:cNvPr>
          <p:cNvSpPr txBox="1">
            <a:spLocks/>
          </p:cNvSpPr>
          <p:nvPr/>
        </p:nvSpPr>
        <p:spPr>
          <a:xfrm>
            <a:off x="838199" y="1122742"/>
            <a:ext cx="10310769" cy="406662"/>
          </a:xfrm>
          <a:prstGeom prst="rect">
            <a:avLst/>
          </a:prstGeom>
        </p:spPr>
        <p:txBody>
          <a:bodyPr vert="horz" lIns="91440" tIns="45720" rIns="91440" bIns="45720" rtlCol="0" anchor="ctr">
            <a:normAutofit fontScale="60000" lnSpcReduction="20000"/>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fr-FR" altLang="ko-KR" dirty="0"/>
              <a:t>Demande de Permis de Réintégration dans la Nationalité Coréenne</a:t>
            </a:r>
            <a:endParaRPr lang="ko-KR" altLang="en-US" sz="2800" dirty="0"/>
          </a:p>
        </p:txBody>
      </p:sp>
    </p:spTree>
    <p:extLst>
      <p:ext uri="{BB962C8B-B14F-4D97-AF65-F5344CB8AC3E}">
        <p14:creationId xmlns:p14="http://schemas.microsoft.com/office/powerpoint/2010/main" val="143311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479589" y="447588"/>
            <a:ext cx="117426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endParaRPr lang="ko-KR" altLang="en-US"/>
          </a:p>
        </p:txBody>
      </p:sp>
      <p:pic>
        <p:nvPicPr>
          <p:cNvPr id="1025" name="_x383910600" descr="EMB0000333c6cf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9902" y="318780"/>
            <a:ext cx="6187987" cy="643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79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Rectangle 2"/>
          <p:cNvSpPr>
            <a:spLocks noChangeArrowheads="1"/>
          </p:cNvSpPr>
          <p:nvPr/>
        </p:nvSpPr>
        <p:spPr bwMode="auto">
          <a:xfrm>
            <a:off x="-4016502" y="0"/>
            <a:ext cx="1484396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ko-KR" altLang="en-US"/>
          </a:p>
        </p:txBody>
      </p:sp>
      <p:sp>
        <p:nvSpPr>
          <p:cNvPr id="16" name="Rectangle 4"/>
          <p:cNvSpPr>
            <a:spLocks noChangeArrowheads="1"/>
          </p:cNvSpPr>
          <p:nvPr/>
        </p:nvSpPr>
        <p:spPr bwMode="auto">
          <a:xfrm>
            <a:off x="0" y="0"/>
            <a:ext cx="154453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ko-KR" altLang="en-US"/>
          </a:p>
        </p:txBody>
      </p:sp>
      <p:graphicFrame>
        <p:nvGraphicFramePr>
          <p:cNvPr id="19" name="내용 개체 틀 18"/>
          <p:cNvGraphicFramePr>
            <a:graphicFrameLocks noGrp="1"/>
          </p:cNvGraphicFramePr>
          <p:nvPr>
            <p:ph sz="half" idx="2"/>
            <p:extLst>
              <p:ext uri="{D42A27DB-BD31-4B8C-83A1-F6EECF244321}">
                <p14:modId xmlns:p14="http://schemas.microsoft.com/office/powerpoint/2010/main" val="4281060335"/>
              </p:ext>
            </p:extLst>
          </p:nvPr>
        </p:nvGraphicFramePr>
        <p:xfrm>
          <a:off x="7097469" y="192082"/>
          <a:ext cx="4580005" cy="6220157"/>
        </p:xfrm>
        <a:graphic>
          <a:graphicData uri="http://schemas.openxmlformats.org/drawingml/2006/table">
            <a:tbl>
              <a:tblPr/>
              <a:tblGrid>
                <a:gridCol w="735729">
                  <a:extLst>
                    <a:ext uri="{9D8B030D-6E8A-4147-A177-3AD203B41FA5}">
                      <a16:colId xmlns:a16="http://schemas.microsoft.com/office/drawing/2014/main" val="20000"/>
                    </a:ext>
                  </a:extLst>
                </a:gridCol>
                <a:gridCol w="527354">
                  <a:extLst>
                    <a:ext uri="{9D8B030D-6E8A-4147-A177-3AD203B41FA5}">
                      <a16:colId xmlns:a16="http://schemas.microsoft.com/office/drawing/2014/main" val="20001"/>
                    </a:ext>
                  </a:extLst>
                </a:gridCol>
                <a:gridCol w="335293">
                  <a:extLst>
                    <a:ext uri="{9D8B030D-6E8A-4147-A177-3AD203B41FA5}">
                      <a16:colId xmlns:a16="http://schemas.microsoft.com/office/drawing/2014/main" val="20002"/>
                    </a:ext>
                  </a:extLst>
                </a:gridCol>
                <a:gridCol w="176029">
                  <a:extLst>
                    <a:ext uri="{9D8B030D-6E8A-4147-A177-3AD203B41FA5}">
                      <a16:colId xmlns:a16="http://schemas.microsoft.com/office/drawing/2014/main" val="20003"/>
                    </a:ext>
                  </a:extLst>
                </a:gridCol>
                <a:gridCol w="176029">
                  <a:extLst>
                    <a:ext uri="{9D8B030D-6E8A-4147-A177-3AD203B41FA5}">
                      <a16:colId xmlns:a16="http://schemas.microsoft.com/office/drawing/2014/main" val="20004"/>
                    </a:ext>
                  </a:extLst>
                </a:gridCol>
                <a:gridCol w="401194">
                  <a:extLst>
                    <a:ext uri="{9D8B030D-6E8A-4147-A177-3AD203B41FA5}">
                      <a16:colId xmlns:a16="http://schemas.microsoft.com/office/drawing/2014/main" val="20005"/>
                    </a:ext>
                  </a:extLst>
                </a:gridCol>
                <a:gridCol w="176029">
                  <a:extLst>
                    <a:ext uri="{9D8B030D-6E8A-4147-A177-3AD203B41FA5}">
                      <a16:colId xmlns:a16="http://schemas.microsoft.com/office/drawing/2014/main" val="20006"/>
                    </a:ext>
                  </a:extLst>
                </a:gridCol>
                <a:gridCol w="176029">
                  <a:extLst>
                    <a:ext uri="{9D8B030D-6E8A-4147-A177-3AD203B41FA5}">
                      <a16:colId xmlns:a16="http://schemas.microsoft.com/office/drawing/2014/main" val="20007"/>
                    </a:ext>
                  </a:extLst>
                </a:gridCol>
                <a:gridCol w="176029">
                  <a:extLst>
                    <a:ext uri="{9D8B030D-6E8A-4147-A177-3AD203B41FA5}">
                      <a16:colId xmlns:a16="http://schemas.microsoft.com/office/drawing/2014/main" val="20008"/>
                    </a:ext>
                  </a:extLst>
                </a:gridCol>
                <a:gridCol w="176029">
                  <a:extLst>
                    <a:ext uri="{9D8B030D-6E8A-4147-A177-3AD203B41FA5}">
                      <a16:colId xmlns:a16="http://schemas.microsoft.com/office/drawing/2014/main" val="20009"/>
                    </a:ext>
                  </a:extLst>
                </a:gridCol>
                <a:gridCol w="335293">
                  <a:extLst>
                    <a:ext uri="{9D8B030D-6E8A-4147-A177-3AD203B41FA5}">
                      <a16:colId xmlns:a16="http://schemas.microsoft.com/office/drawing/2014/main" val="20010"/>
                    </a:ext>
                  </a:extLst>
                </a:gridCol>
                <a:gridCol w="335293">
                  <a:extLst>
                    <a:ext uri="{9D8B030D-6E8A-4147-A177-3AD203B41FA5}">
                      <a16:colId xmlns:a16="http://schemas.microsoft.com/office/drawing/2014/main" val="20011"/>
                    </a:ext>
                  </a:extLst>
                </a:gridCol>
                <a:gridCol w="335293">
                  <a:extLst>
                    <a:ext uri="{9D8B030D-6E8A-4147-A177-3AD203B41FA5}">
                      <a16:colId xmlns:a16="http://schemas.microsoft.com/office/drawing/2014/main" val="20012"/>
                    </a:ext>
                  </a:extLst>
                </a:gridCol>
                <a:gridCol w="518382">
                  <a:extLst>
                    <a:ext uri="{9D8B030D-6E8A-4147-A177-3AD203B41FA5}">
                      <a16:colId xmlns:a16="http://schemas.microsoft.com/office/drawing/2014/main" val="20013"/>
                    </a:ext>
                  </a:extLst>
                </a:gridCol>
              </a:tblGrid>
              <a:tr h="216550">
                <a:tc gridSpan="14">
                  <a:txBody>
                    <a:bodyPr/>
                    <a:lstStyle/>
                    <a:p>
                      <a:pPr marL="0" marR="0" indent="0" algn="ctr" fontAlgn="base" latinLnBrk="1">
                        <a:lnSpc>
                          <a:spcPct val="130000"/>
                        </a:lnSpc>
                        <a:spcBef>
                          <a:spcPts val="0"/>
                        </a:spcBef>
                        <a:spcAft>
                          <a:spcPts val="0"/>
                        </a:spcAft>
                      </a:pPr>
                      <a:r>
                        <a:rPr lang="en-US" sz="1000" kern="0" spc="0">
                          <a:solidFill>
                            <a:srgbClr val="000000"/>
                          </a:solidFill>
                          <a:effectLst/>
                          <a:latin typeface="KoPub돋움체 Bold"/>
                          <a:ea typeface="KoPub돋움체 Bold"/>
                        </a:rPr>
                        <a:t>Petition for Adoption Information Disclosure</a:t>
                      </a:r>
                      <a:endParaRPr lang="en-US" sz="1000" kern="0" spc="0">
                        <a:solidFill>
                          <a:srgbClr val="000000"/>
                        </a:solidFill>
                        <a:effectLst/>
                        <a:latin typeface="KoPub돋움체 Bold"/>
                      </a:endParaRPr>
                    </a:p>
                  </a:txBody>
                  <a:tcPr marL="11645" marR="11645" marT="11645" marB="11645" anchor="ctr">
                    <a:lnL>
                      <a:noFill/>
                    </a:lnL>
                    <a:lnR>
                      <a:noFill/>
                    </a:lnR>
                    <a:lnT>
                      <a:noFill/>
                    </a:lnT>
                    <a:lnB>
                      <a:noFill/>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0"/>
                  </a:ext>
                </a:extLst>
              </a:tr>
              <a:tr h="186323">
                <a:tc gridSpan="12">
                  <a:txBody>
                    <a:bodyPr/>
                    <a:lstStyle/>
                    <a:p>
                      <a:pPr marL="0" marR="0" indent="0" algn="just" fontAlgn="base" latinLnBrk="1">
                        <a:lnSpc>
                          <a:spcPct val="140000"/>
                        </a:lnSpc>
                        <a:spcBef>
                          <a:spcPts val="0"/>
                        </a:spcBef>
                        <a:spcAft>
                          <a:spcPts val="0"/>
                        </a:spcAft>
                      </a:pPr>
                      <a:r>
                        <a:rPr lang="en-US" sz="500" kern="0" spc="0">
                          <a:solidFill>
                            <a:srgbClr val="000000"/>
                          </a:solidFill>
                          <a:effectLst/>
                          <a:latin typeface="돋움" panose="020B0600000101010101" pitchFamily="50" charset="-127"/>
                          <a:ea typeface="돋움" panose="020B0600000101010101" pitchFamily="50" charset="-127"/>
                        </a:rPr>
                        <a:t>※ </a:t>
                      </a:r>
                      <a:r>
                        <a:rPr lang="en-US" sz="500" kern="0" spc="0">
                          <a:solidFill>
                            <a:srgbClr val="000000"/>
                          </a:solidFill>
                          <a:effectLst/>
                          <a:latin typeface="Arial" panose="020B0604020202020204" pitchFamily="34" charset="0"/>
                          <a:ea typeface="돋움" panose="020B0600000101010101" pitchFamily="50" charset="-127"/>
                        </a:rPr>
                        <a:t>Please mark (</a:t>
                      </a:r>
                      <a:r>
                        <a:rPr lang="en-US" sz="500" kern="0" spc="0">
                          <a:solidFill>
                            <a:srgbClr val="000000"/>
                          </a:solidFill>
                          <a:effectLst/>
                          <a:latin typeface="돋움" panose="020B0600000101010101" pitchFamily="50" charset="-127"/>
                          <a:ea typeface="돋움" panose="020B0600000101010101" pitchFamily="50" charset="-127"/>
                        </a:rPr>
                        <a:t>✔</a:t>
                      </a:r>
                      <a:r>
                        <a:rPr lang="en-US" sz="500" kern="0" spc="0">
                          <a:solidFill>
                            <a:srgbClr val="000000"/>
                          </a:solidFill>
                          <a:effectLst/>
                          <a:latin typeface="Arial" panose="020B0604020202020204" pitchFamily="34" charset="0"/>
                          <a:ea typeface="돋움" panose="020B0600000101010101" pitchFamily="50" charset="-127"/>
                        </a:rPr>
                        <a:t>) the check box [ ] as appropriate</a:t>
                      </a:r>
                      <a:endParaRPr lang="en-US" sz="700" kern="0" spc="0">
                        <a:solidFill>
                          <a:srgbClr val="000000"/>
                        </a:solidFill>
                        <a:effectLst/>
                        <a:latin typeface="함초롬바탕" panose="02030604000101010101" pitchFamily="18" charset="-127"/>
                      </a:endParaRPr>
                    </a:p>
                  </a:txBody>
                  <a:tcPr marL="59465" marR="59465" marT="29732" marB="29732" anchor="ctr">
                    <a:lnL>
                      <a:noFill/>
                    </a:lnL>
                    <a:lnR>
                      <a:noFill/>
                    </a:lnR>
                    <a:lnT>
                      <a:noFill/>
                    </a:lnT>
                    <a:lnB w="3556" cap="flat" cmpd="sng" algn="ctr">
                      <a:solidFill>
                        <a:srgbClr val="5D5D5D"/>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2">
                  <a:txBody>
                    <a:bodyPr/>
                    <a:lstStyle/>
                    <a:p>
                      <a:pPr marL="0" marR="0" indent="0" algn="r" fontAlgn="base" latinLnBrk="0">
                        <a:lnSpc>
                          <a:spcPct val="160000"/>
                        </a:lnSpc>
                        <a:spcBef>
                          <a:spcPts val="0"/>
                        </a:spcBef>
                        <a:spcAft>
                          <a:spcPts val="0"/>
                        </a:spcAft>
                      </a:pPr>
                      <a:r>
                        <a:rPr lang="en-US" sz="500" kern="0" spc="0">
                          <a:solidFill>
                            <a:srgbClr val="000000"/>
                          </a:solidFill>
                          <a:effectLst/>
                          <a:latin typeface="Arial" panose="020B0604020202020204" pitchFamily="34" charset="0"/>
                          <a:ea typeface="돋움체" panose="020B0609000101010101" pitchFamily="49" charset="-127"/>
                        </a:rPr>
                        <a:t>(Front)</a:t>
                      </a:r>
                      <a:endParaRPr lang="en-US" sz="700" kern="0" spc="0">
                        <a:solidFill>
                          <a:srgbClr val="000000"/>
                        </a:solidFill>
                        <a:effectLst/>
                        <a:latin typeface="함초롬바탕" panose="02030604000101010101" pitchFamily="18" charset="-127"/>
                      </a:endParaRPr>
                    </a:p>
                  </a:txBody>
                  <a:tcPr marL="59465" marR="59465" marT="29732" marB="29732" anchor="b">
                    <a:lnL>
                      <a:noFill/>
                    </a:lnL>
                    <a:lnR>
                      <a:noFill/>
                    </a:lnR>
                    <a:lnT>
                      <a:noFill/>
                    </a:lnT>
                    <a:lnB w="3556" cap="flat" cmpd="sng" algn="ctr">
                      <a:solidFill>
                        <a:srgbClr val="5D5D5D"/>
                      </a:solidFill>
                      <a:prstDash val="solid"/>
                      <a:round/>
                      <a:headEnd type="none" w="med" len="med"/>
                      <a:tailEnd type="none" w="med" len="med"/>
                    </a:lnB>
                  </a:tcPr>
                </a:tc>
                <a:tc hMerge="1">
                  <a:txBody>
                    <a:bodyPr/>
                    <a:lstStyle/>
                    <a:p>
                      <a:pPr latinLnBrk="1"/>
                      <a:endParaRPr lang="ko-KR" altLang="en-US"/>
                    </a:p>
                  </a:txBody>
                  <a:tcPr/>
                </a:tc>
                <a:extLst>
                  <a:ext uri="{0D108BD9-81ED-4DB2-BD59-A6C34878D82A}">
                    <a16:rowId xmlns:a16="http://schemas.microsoft.com/office/drawing/2014/main" val="10001"/>
                  </a:ext>
                </a:extLst>
              </a:tr>
              <a:tr h="415592">
                <a:tc>
                  <a:txBody>
                    <a:bodyPr/>
                    <a:lstStyle/>
                    <a:p>
                      <a:pPr marL="0" marR="0" indent="0" algn="just" fontAlgn="base" latinLnBrk="1">
                        <a:lnSpc>
                          <a:spcPct val="160000"/>
                        </a:lnSpc>
                        <a:spcBef>
                          <a:spcPts val="0"/>
                        </a:spcBef>
                        <a:spcAft>
                          <a:spcPts val="0"/>
                        </a:spcAft>
                      </a:pPr>
                      <a:r>
                        <a:rPr lang="en-US" sz="500" kern="0" spc="0">
                          <a:solidFill>
                            <a:srgbClr val="000000"/>
                          </a:solidFill>
                          <a:effectLst/>
                          <a:latin typeface="나눔고딕"/>
                          <a:ea typeface="나눔고딕"/>
                        </a:rPr>
                        <a:t>Receipt No.</a:t>
                      </a:r>
                      <a:endParaRPr lang="en-US" sz="700" kern="0" spc="0">
                        <a:solidFill>
                          <a:srgbClr val="000000"/>
                        </a:solidFill>
                        <a:effectLst/>
                        <a:latin typeface="함초롬바탕" panose="02030604000101010101" pitchFamily="18" charset="-127"/>
                      </a:endParaRPr>
                    </a:p>
                  </a:txBody>
                  <a:tcPr marL="23373" marR="23373" marT="23373" marB="11645">
                    <a:lnL>
                      <a:noFill/>
                    </a:lnL>
                    <a:lnR>
                      <a:noFill/>
                    </a:lnR>
                    <a:lnT w="3556" cap="flat" cmpd="sng" algn="ctr">
                      <a:solidFill>
                        <a:srgbClr val="5D5D5D"/>
                      </a:solidFill>
                      <a:prstDash val="solid"/>
                      <a:round/>
                      <a:headEnd type="none" w="med" len="med"/>
                      <a:tailEnd type="none" w="med" len="med"/>
                    </a:lnT>
                    <a:lnB w="3556" cap="flat" cmpd="sng" algn="ctr">
                      <a:solidFill>
                        <a:srgbClr val="5D5D5D"/>
                      </a:solidFill>
                      <a:prstDash val="solid"/>
                      <a:round/>
                      <a:headEnd type="none" w="med" len="med"/>
                      <a:tailEnd type="none" w="med" len="med"/>
                    </a:lnB>
                    <a:solidFill>
                      <a:srgbClr val="CCCCCC"/>
                    </a:solidFill>
                  </a:tcPr>
                </a:tc>
                <a:tc gridSpan="2">
                  <a:txBody>
                    <a:bodyPr/>
                    <a:lstStyle/>
                    <a:p>
                      <a:pPr marL="0" marR="0" indent="0" algn="just" fontAlgn="base" latinLnBrk="1">
                        <a:lnSpc>
                          <a:spcPct val="160000"/>
                        </a:lnSpc>
                        <a:spcBef>
                          <a:spcPts val="0"/>
                        </a:spcBef>
                        <a:spcAft>
                          <a:spcPts val="0"/>
                        </a:spcAft>
                      </a:pPr>
                      <a:endParaRPr lang="ko-KR" altLang="en-US" sz="500" kern="0" spc="0">
                        <a:solidFill>
                          <a:srgbClr val="000000"/>
                        </a:solidFill>
                        <a:effectLst/>
                        <a:latin typeface="함초롬바탕" panose="02030604000101010101" pitchFamily="18" charset="-127"/>
                      </a:endParaRPr>
                    </a:p>
                  </a:txBody>
                  <a:tcPr marL="23373" marR="23373" marT="23373" marB="11645">
                    <a:lnL>
                      <a:noFill/>
                    </a:lnL>
                    <a:lnR w="3556" cap="flat" cmpd="sng" algn="ctr">
                      <a:solidFill>
                        <a:srgbClr val="5D5D5D"/>
                      </a:solidFill>
                      <a:prstDash val="solid"/>
                      <a:round/>
                      <a:headEnd type="none" w="med" len="med"/>
                      <a:tailEnd type="none" w="med" len="med"/>
                    </a:lnR>
                    <a:lnT w="3556" cap="flat" cmpd="sng" algn="ctr">
                      <a:solidFill>
                        <a:srgbClr val="5D5D5D"/>
                      </a:solidFill>
                      <a:prstDash val="solid"/>
                      <a:round/>
                      <a:headEnd type="none" w="med" len="med"/>
                      <a:tailEnd type="none" w="med" len="med"/>
                    </a:lnT>
                    <a:lnB w="3556" cap="flat" cmpd="sng" algn="ctr">
                      <a:solidFill>
                        <a:srgbClr val="5D5D5D"/>
                      </a:solidFill>
                      <a:prstDash val="solid"/>
                      <a:round/>
                      <a:headEnd type="none" w="med" len="med"/>
                      <a:tailEnd type="none" w="med" len="med"/>
                    </a:lnB>
                    <a:solidFill>
                      <a:srgbClr val="CCCCCC"/>
                    </a:solidFill>
                  </a:tcPr>
                </a:tc>
                <a:tc hMerge="1">
                  <a:txBody>
                    <a:bodyPr/>
                    <a:lstStyle/>
                    <a:p>
                      <a:pPr latinLnBrk="1"/>
                      <a:endParaRPr lang="ko-KR" altLang="en-US"/>
                    </a:p>
                  </a:txBody>
                  <a:tcPr/>
                </a:tc>
                <a:tc gridSpan="2">
                  <a:txBody>
                    <a:bodyPr/>
                    <a:lstStyle/>
                    <a:p>
                      <a:pPr marL="0" marR="0" indent="0" algn="l" fontAlgn="base" latinLnBrk="0">
                        <a:lnSpc>
                          <a:spcPct val="160000"/>
                        </a:lnSpc>
                        <a:spcBef>
                          <a:spcPts val="0"/>
                        </a:spcBef>
                        <a:spcAft>
                          <a:spcPts val="0"/>
                        </a:spcAft>
                      </a:pPr>
                      <a:r>
                        <a:rPr lang="en-US" sz="500" kern="0" spc="0">
                          <a:solidFill>
                            <a:srgbClr val="000000"/>
                          </a:solidFill>
                          <a:effectLst/>
                          <a:latin typeface="나눔고딕"/>
                          <a:ea typeface="나눔고딕"/>
                        </a:rPr>
                        <a:t>Date Received</a:t>
                      </a:r>
                      <a:endParaRPr lang="en-US" sz="700" kern="0" spc="0">
                        <a:solidFill>
                          <a:srgbClr val="000000"/>
                        </a:solidFill>
                        <a:effectLst/>
                        <a:latin typeface="함초롬바탕" panose="02030604000101010101" pitchFamily="18" charset="-127"/>
                      </a:endParaRPr>
                    </a:p>
                  </a:txBody>
                  <a:tcPr marL="23373" marR="23373" marT="23373" marB="11645">
                    <a:lnL w="3556" cap="flat" cmpd="sng" algn="ctr">
                      <a:solidFill>
                        <a:srgbClr val="5D5D5D"/>
                      </a:solidFill>
                      <a:prstDash val="solid"/>
                      <a:round/>
                      <a:headEnd type="none" w="med" len="med"/>
                      <a:tailEnd type="none" w="med" len="med"/>
                    </a:lnL>
                    <a:lnR>
                      <a:noFill/>
                    </a:lnR>
                    <a:lnT w="3556" cap="flat" cmpd="sng" algn="ctr">
                      <a:solidFill>
                        <a:srgbClr val="5D5D5D"/>
                      </a:solidFill>
                      <a:prstDash val="solid"/>
                      <a:round/>
                      <a:headEnd type="none" w="med" len="med"/>
                      <a:tailEnd type="none" w="med" len="med"/>
                    </a:lnT>
                    <a:lnB w="3556" cap="flat" cmpd="sng" algn="ctr">
                      <a:solidFill>
                        <a:srgbClr val="5D5D5D"/>
                      </a:solidFill>
                      <a:prstDash val="solid"/>
                      <a:round/>
                      <a:headEnd type="none" w="med" len="med"/>
                      <a:tailEnd type="none" w="med" len="med"/>
                    </a:lnB>
                    <a:solidFill>
                      <a:srgbClr val="CCCCCC"/>
                    </a:solidFill>
                  </a:tcPr>
                </a:tc>
                <a:tc hMerge="1">
                  <a:txBody>
                    <a:bodyPr/>
                    <a:lstStyle/>
                    <a:p>
                      <a:pPr latinLnBrk="1"/>
                      <a:endParaRPr lang="ko-KR" altLang="en-US"/>
                    </a:p>
                  </a:txBody>
                  <a:tcPr/>
                </a:tc>
                <a:tc>
                  <a:txBody>
                    <a:bodyPr/>
                    <a:lstStyle/>
                    <a:p>
                      <a:pPr marL="0" marR="0" indent="0" algn="just" fontAlgn="base" latinLnBrk="1">
                        <a:lnSpc>
                          <a:spcPct val="90000"/>
                        </a:lnSpc>
                        <a:spcBef>
                          <a:spcPts val="0"/>
                        </a:spcBef>
                        <a:spcAft>
                          <a:spcPts val="0"/>
                        </a:spcAft>
                      </a:pPr>
                      <a:endParaRPr lang="ko-KR" altLang="en-US" sz="500" kern="0" spc="0">
                        <a:solidFill>
                          <a:srgbClr val="000000"/>
                        </a:solidFill>
                        <a:effectLst/>
                        <a:latin typeface="함초롬바탕" panose="02030604000101010101" pitchFamily="18" charset="-127"/>
                      </a:endParaRPr>
                    </a:p>
                  </a:txBody>
                  <a:tcPr marL="23373" marR="23373" marT="23373" marB="11645">
                    <a:lnL>
                      <a:noFill/>
                    </a:lnL>
                    <a:lnR>
                      <a:noFill/>
                    </a:lnR>
                    <a:lnT w="3556" cap="flat" cmpd="sng" algn="ctr">
                      <a:solidFill>
                        <a:srgbClr val="5D5D5D"/>
                      </a:solidFill>
                      <a:prstDash val="solid"/>
                      <a:round/>
                      <a:headEnd type="none" w="med" len="med"/>
                      <a:tailEnd type="none" w="med" len="med"/>
                    </a:lnT>
                    <a:lnB w="3556" cap="flat" cmpd="sng" algn="ctr">
                      <a:solidFill>
                        <a:srgbClr val="5D5D5D"/>
                      </a:solidFill>
                      <a:prstDash val="solid"/>
                      <a:round/>
                      <a:headEnd type="none" w="med" len="med"/>
                      <a:tailEnd type="none" w="med" len="med"/>
                    </a:lnB>
                    <a:solidFill>
                      <a:srgbClr val="CCCCCC"/>
                    </a:solidFill>
                  </a:tcPr>
                </a:tc>
                <a:tc gridSpan="3">
                  <a:txBody>
                    <a:bodyPr/>
                    <a:lstStyle/>
                    <a:p>
                      <a:pPr marL="0" marR="0" indent="0" algn="just" fontAlgn="base" latinLnBrk="1">
                        <a:lnSpc>
                          <a:spcPct val="160000"/>
                        </a:lnSpc>
                        <a:spcBef>
                          <a:spcPts val="0"/>
                        </a:spcBef>
                        <a:spcAft>
                          <a:spcPts val="0"/>
                        </a:spcAft>
                      </a:pPr>
                      <a:endParaRPr lang="ko-KR" altLang="en-US" sz="500" kern="0" spc="0">
                        <a:solidFill>
                          <a:srgbClr val="000000"/>
                        </a:solidFill>
                        <a:effectLst/>
                        <a:latin typeface="함초롬바탕" panose="02030604000101010101" pitchFamily="18" charset="-127"/>
                      </a:endParaRPr>
                    </a:p>
                  </a:txBody>
                  <a:tcPr marL="23373" marR="23373" marT="23373" marB="11645">
                    <a:lnL>
                      <a:noFill/>
                    </a:lnL>
                    <a:lnR w="3556" cap="flat" cmpd="sng" algn="ctr">
                      <a:solidFill>
                        <a:srgbClr val="5D5D5D"/>
                      </a:solidFill>
                      <a:prstDash val="solid"/>
                      <a:round/>
                      <a:headEnd type="none" w="med" len="med"/>
                      <a:tailEnd type="none" w="med" len="med"/>
                    </a:lnR>
                    <a:lnT w="3556" cap="flat" cmpd="sng" algn="ctr">
                      <a:solidFill>
                        <a:srgbClr val="5D5D5D"/>
                      </a:solidFill>
                      <a:prstDash val="solid"/>
                      <a:round/>
                      <a:headEnd type="none" w="med" len="med"/>
                      <a:tailEnd type="none" w="med" len="med"/>
                    </a:lnT>
                    <a:lnB w="3556" cap="flat" cmpd="sng" algn="ctr">
                      <a:solidFill>
                        <a:srgbClr val="5D5D5D"/>
                      </a:solidFill>
                      <a:prstDash val="solid"/>
                      <a:round/>
                      <a:headEnd type="none" w="med" len="med"/>
                      <a:tailEnd type="none" w="med" len="med"/>
                    </a:lnB>
                    <a:solidFill>
                      <a:srgbClr val="CCCCCC"/>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l" fontAlgn="base" latinLnBrk="0">
                        <a:lnSpc>
                          <a:spcPct val="160000"/>
                        </a:lnSpc>
                        <a:spcBef>
                          <a:spcPts val="0"/>
                        </a:spcBef>
                        <a:spcAft>
                          <a:spcPts val="0"/>
                        </a:spcAft>
                      </a:pPr>
                      <a:r>
                        <a:rPr lang="en-US" sz="500" kern="0" spc="0">
                          <a:solidFill>
                            <a:srgbClr val="000000"/>
                          </a:solidFill>
                          <a:effectLst/>
                          <a:latin typeface="나눔고딕"/>
                          <a:ea typeface="나눔고딕"/>
                        </a:rPr>
                        <a:t>Processing Duration </a:t>
                      </a:r>
                      <a:endParaRPr lang="en-US" sz="700" kern="0" spc="0">
                        <a:solidFill>
                          <a:srgbClr val="000000"/>
                        </a:solidFill>
                        <a:effectLst/>
                        <a:latin typeface="함초롬바탕" panose="02030604000101010101" pitchFamily="18" charset="-127"/>
                      </a:endParaRPr>
                    </a:p>
                  </a:txBody>
                  <a:tcPr marL="23373" marR="23373" marT="23373" marB="11645">
                    <a:lnL w="3556" cap="flat" cmpd="sng" algn="ctr">
                      <a:solidFill>
                        <a:srgbClr val="5D5D5D"/>
                      </a:solidFill>
                      <a:prstDash val="solid"/>
                      <a:round/>
                      <a:headEnd type="none" w="med" len="med"/>
                      <a:tailEnd type="none" w="med" len="med"/>
                    </a:lnL>
                    <a:lnR>
                      <a:noFill/>
                    </a:lnR>
                    <a:lnT w="3556" cap="flat" cmpd="sng" algn="ctr">
                      <a:solidFill>
                        <a:srgbClr val="5D5D5D"/>
                      </a:solidFill>
                      <a:prstDash val="solid"/>
                      <a:round/>
                      <a:headEnd type="none" w="med" len="med"/>
                      <a:tailEnd type="none" w="med" len="med"/>
                    </a:lnT>
                    <a:lnB w="3556" cap="flat" cmpd="sng" algn="ctr">
                      <a:solidFill>
                        <a:srgbClr val="5D5D5D"/>
                      </a:solidFill>
                      <a:prstDash val="solid"/>
                      <a:round/>
                      <a:headEnd type="none" w="med" len="med"/>
                      <a:tailEnd type="none" w="med" len="med"/>
                    </a:lnB>
                    <a:solidFill>
                      <a:srgbClr val="CCCCCC"/>
                    </a:solidFill>
                  </a:tcPr>
                </a:tc>
                <a:tc hMerge="1">
                  <a:txBody>
                    <a:bodyPr/>
                    <a:lstStyle/>
                    <a:p>
                      <a:pPr latinLnBrk="1"/>
                      <a:endParaRPr lang="ko-KR" altLang="en-US"/>
                    </a:p>
                  </a:txBody>
                  <a:tcPr/>
                </a:tc>
                <a:tc hMerge="1">
                  <a:txBody>
                    <a:bodyPr/>
                    <a:lstStyle/>
                    <a:p>
                      <a:pPr latinLnBrk="1"/>
                      <a:endParaRPr lang="ko-KR" altLang="en-US"/>
                    </a:p>
                  </a:txBody>
                  <a:tcPr/>
                </a:tc>
                <a:tc gridSpan="2">
                  <a:txBody>
                    <a:bodyPr/>
                    <a:lstStyle/>
                    <a:p>
                      <a:pPr marL="0" marR="0" indent="0" algn="just" fontAlgn="base" latinLnBrk="1">
                        <a:lnSpc>
                          <a:spcPct val="160000"/>
                        </a:lnSpc>
                        <a:spcBef>
                          <a:spcPts val="0"/>
                        </a:spcBef>
                        <a:spcAft>
                          <a:spcPts val="0"/>
                        </a:spcAft>
                      </a:pPr>
                      <a:r>
                        <a:rPr lang="en-US" sz="500" kern="0" spc="0">
                          <a:solidFill>
                            <a:srgbClr val="000000"/>
                          </a:solidFill>
                          <a:effectLst/>
                          <a:latin typeface="나눔고딕"/>
                          <a:ea typeface="나눔고딕"/>
                        </a:rPr>
                        <a:t>15 days</a:t>
                      </a:r>
                      <a:endParaRPr lang="en-US" sz="500" kern="0" spc="0">
                        <a:solidFill>
                          <a:srgbClr val="000000"/>
                        </a:solidFill>
                        <a:effectLst/>
                        <a:latin typeface="함초롬바탕" panose="02030604000101010101" pitchFamily="18" charset="-127"/>
                        <a:ea typeface="나눔고딕"/>
                      </a:endParaRPr>
                    </a:p>
                  </a:txBody>
                  <a:tcPr marL="23373" marR="23373" marT="23373" marB="11645">
                    <a:lnL>
                      <a:noFill/>
                    </a:lnL>
                    <a:lnR>
                      <a:noFill/>
                    </a:lnR>
                    <a:lnT w="3556" cap="flat" cmpd="sng" algn="ctr">
                      <a:solidFill>
                        <a:srgbClr val="5D5D5D"/>
                      </a:solidFill>
                      <a:prstDash val="solid"/>
                      <a:round/>
                      <a:headEnd type="none" w="med" len="med"/>
                      <a:tailEnd type="none" w="med" len="med"/>
                    </a:lnT>
                    <a:lnB w="3556" cap="flat" cmpd="sng" algn="ctr">
                      <a:solidFill>
                        <a:srgbClr val="5D5D5D"/>
                      </a:solidFill>
                      <a:prstDash val="solid"/>
                      <a:round/>
                      <a:headEnd type="none" w="med" len="med"/>
                      <a:tailEnd type="none" w="med" len="med"/>
                    </a:lnB>
                    <a:solidFill>
                      <a:srgbClr val="CCCCCC"/>
                    </a:solidFill>
                  </a:tcPr>
                </a:tc>
                <a:tc hMerge="1">
                  <a:txBody>
                    <a:bodyPr/>
                    <a:lstStyle/>
                    <a:p>
                      <a:pPr latinLnBrk="1"/>
                      <a:endParaRPr lang="ko-KR" altLang="en-US"/>
                    </a:p>
                  </a:txBody>
                  <a:tcPr/>
                </a:tc>
                <a:extLst>
                  <a:ext uri="{0D108BD9-81ED-4DB2-BD59-A6C34878D82A}">
                    <a16:rowId xmlns:a16="http://schemas.microsoft.com/office/drawing/2014/main" val="10002"/>
                  </a:ext>
                </a:extLst>
              </a:tr>
              <a:tr h="89197">
                <a:tc gridSpan="14">
                  <a:txBody>
                    <a:bodyPr/>
                    <a:lstStyle/>
                    <a:p>
                      <a:pPr marL="0" marR="0" indent="0" algn="ctr" fontAlgn="base" latinLnBrk="0">
                        <a:lnSpc>
                          <a:spcPct val="100000"/>
                        </a:lnSpc>
                        <a:spcBef>
                          <a:spcPts val="0"/>
                        </a:spcBef>
                        <a:spcAft>
                          <a:spcPts val="0"/>
                        </a:spcAft>
                      </a:pPr>
                      <a:endParaRPr lang="ko-KR" altLang="en-US" sz="200" kern="0" spc="0">
                        <a:solidFill>
                          <a:srgbClr val="000000"/>
                        </a:solidFill>
                        <a:effectLst/>
                        <a:latin typeface="함초롬바탕" panose="02030604000101010101" pitchFamily="18" charset="-127"/>
                      </a:endParaRPr>
                    </a:p>
                  </a:txBody>
                  <a:tcPr marL="59465" marR="59465" marT="29732" marB="29732" anchor="ctr">
                    <a:lnL>
                      <a:noFill/>
                    </a:lnL>
                    <a:lnR>
                      <a:noFill/>
                    </a:lnR>
                    <a:lnT w="3556" cap="flat" cmpd="sng" algn="ctr">
                      <a:solidFill>
                        <a:srgbClr val="5D5D5D"/>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3"/>
                  </a:ext>
                </a:extLst>
              </a:tr>
              <a:tr h="156177">
                <a:tc rowSpan="6">
                  <a:txBody>
                    <a:bodyPr/>
                    <a:lstStyle/>
                    <a:p>
                      <a:pPr marL="0" marR="0" indent="0" algn="ctr" fontAlgn="base" latinLnBrk="0">
                        <a:lnSpc>
                          <a:spcPct val="130000"/>
                        </a:lnSpc>
                        <a:spcBef>
                          <a:spcPts val="0"/>
                        </a:spcBef>
                        <a:spcAft>
                          <a:spcPts val="0"/>
                        </a:spcAft>
                      </a:pPr>
                      <a:r>
                        <a:rPr lang="en-US" sz="700" kern="0" spc="0">
                          <a:solidFill>
                            <a:srgbClr val="000000"/>
                          </a:solidFill>
                          <a:effectLst/>
                          <a:latin typeface="나눔고딕"/>
                          <a:ea typeface="나눔고딕"/>
                        </a:rPr>
                        <a:t>Petitioner</a:t>
                      </a:r>
                      <a:endParaRPr lang="en-US" sz="700" kern="0" spc="0">
                        <a:solidFill>
                          <a:srgbClr val="000000"/>
                        </a:solidFill>
                        <a:effectLst/>
                        <a:latin typeface="함초롬바탕" panose="02030604000101010101" pitchFamily="18" charset="-127"/>
                      </a:endParaRPr>
                    </a:p>
                  </a:txBody>
                  <a:tcPr marL="11645" marR="11645" marT="11645" marB="11645" anchor="ctr">
                    <a:lnL>
                      <a:noFill/>
                    </a:lnL>
                    <a:lnR w="3556" cap="flat" cmpd="sng" algn="ctr">
                      <a:solidFill>
                        <a:srgbClr val="939393"/>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rowSpan="4">
                  <a:txBody>
                    <a:bodyPr/>
                    <a:lstStyle/>
                    <a:p>
                      <a:pPr marL="0" marR="0" indent="0" algn="ctr" fontAlgn="base" latinLnBrk="0">
                        <a:lnSpc>
                          <a:spcPct val="130000"/>
                        </a:lnSpc>
                        <a:spcBef>
                          <a:spcPts val="0"/>
                        </a:spcBef>
                        <a:spcAft>
                          <a:spcPts val="0"/>
                        </a:spcAft>
                      </a:pPr>
                      <a:r>
                        <a:rPr lang="en-US" sz="600" kern="0" spc="0">
                          <a:solidFill>
                            <a:srgbClr val="000000"/>
                          </a:solidFill>
                          <a:effectLst/>
                          <a:latin typeface="Arial" panose="020B0604020202020204" pitchFamily="34" charset="0"/>
                          <a:ea typeface="돋움체" panose="020B0609000101010101" pitchFamily="49" charset="-127"/>
                        </a:rPr>
                        <a:t>Name</a:t>
                      </a:r>
                      <a:endParaRPr lang="en-US" sz="700" kern="0" spc="0">
                        <a:solidFill>
                          <a:srgbClr val="000000"/>
                        </a:solidFill>
                        <a:effectLst/>
                        <a:latin typeface="함초롬바탕" panose="02030604000101010101" pitchFamily="18" charset="-127"/>
                      </a:endParaRPr>
                    </a:p>
                  </a:txBody>
                  <a:tcPr marL="11645" marR="11645" marT="11645" marB="11645" anchor="ctr">
                    <a:lnL w="3556" cap="flat" cmpd="sng" algn="ctr">
                      <a:solidFill>
                        <a:srgbClr val="939393"/>
                      </a:solidFill>
                      <a:prstDash val="solid"/>
                      <a:round/>
                      <a:headEnd type="none" w="med" len="med"/>
                      <a:tailEnd type="none" w="med" len="med"/>
                    </a:lnL>
                    <a:lnR w="3556" cap="flat" cmpd="sng" algn="ctr">
                      <a:solidFill>
                        <a:srgbClr val="939393"/>
                      </a:solidFill>
                      <a:prstDash val="solid"/>
                      <a:round/>
                      <a:headEnd type="none" w="med" len="med"/>
                      <a:tailEnd type="none" w="med" len="med"/>
                    </a:lnR>
                    <a:lnT w="3175" cap="flat" cmpd="sng" algn="ctr">
                      <a:solidFill>
                        <a:srgbClr val="000000"/>
                      </a:solidFill>
                      <a:prstDash val="solid"/>
                      <a:round/>
                      <a:headEnd type="none" w="med" len="med"/>
                      <a:tailEnd type="none" w="med" len="med"/>
                    </a:lnT>
                    <a:lnB w="3556" cap="flat" cmpd="sng" algn="ctr">
                      <a:solidFill>
                        <a:srgbClr val="939393"/>
                      </a:solidFill>
                      <a:prstDash val="solid"/>
                      <a:round/>
                      <a:headEnd type="none" w="med" len="med"/>
                      <a:tailEnd type="none" w="med" len="med"/>
                    </a:lnB>
                  </a:tcPr>
                </a:tc>
                <a:tc rowSpan="2" gridSpan="6">
                  <a:txBody>
                    <a:bodyPr/>
                    <a:lstStyle/>
                    <a:p>
                      <a:pPr marL="0" marR="0" indent="0" algn="just" fontAlgn="base" latinLnBrk="1">
                        <a:lnSpc>
                          <a:spcPct val="130000"/>
                        </a:lnSpc>
                        <a:spcBef>
                          <a:spcPts val="0"/>
                        </a:spcBef>
                        <a:spcAft>
                          <a:spcPts val="0"/>
                        </a:spcAft>
                      </a:pPr>
                      <a:r>
                        <a:rPr lang="en-US" sz="500" kern="0" spc="0">
                          <a:solidFill>
                            <a:srgbClr val="000000"/>
                          </a:solidFill>
                          <a:effectLst/>
                          <a:latin typeface="Arial" panose="020B0604020202020204" pitchFamily="34" charset="0"/>
                          <a:ea typeface="돋움체" panose="020B0609000101010101" pitchFamily="49" charset="-127"/>
                        </a:rPr>
                        <a:t>(Korean)</a:t>
                      </a:r>
                      <a:endParaRPr lang="en-US" sz="700" kern="0" spc="0">
                        <a:solidFill>
                          <a:srgbClr val="000000"/>
                        </a:solidFill>
                        <a:effectLst/>
                        <a:latin typeface="함초롬바탕" panose="02030604000101010101" pitchFamily="18" charset="-127"/>
                      </a:endParaRPr>
                    </a:p>
                  </a:txBody>
                  <a:tcPr marL="59465" marR="23373" marT="23373" marB="29732">
                    <a:lnL w="3556" cap="flat" cmpd="sng" algn="ctr">
                      <a:solidFill>
                        <a:srgbClr val="939393"/>
                      </a:solidFill>
                      <a:prstDash val="solid"/>
                      <a:round/>
                      <a:headEnd type="none" w="med" len="med"/>
                      <a:tailEnd type="none" w="med" len="med"/>
                    </a:lnL>
                    <a:lnR w="3556" cap="flat" cmpd="sng" algn="ctr">
                      <a:solidFill>
                        <a:srgbClr val="939393"/>
                      </a:solidFill>
                      <a:prstDash val="solid"/>
                      <a:round/>
                      <a:headEnd type="none" w="med" len="med"/>
                      <a:tailEnd type="none" w="med" len="med"/>
                    </a:lnR>
                    <a:lnT w="3175" cap="flat" cmpd="sng" algn="ctr">
                      <a:solidFill>
                        <a:srgbClr val="000000"/>
                      </a:solidFill>
                      <a:prstDash val="solid"/>
                      <a:round/>
                      <a:headEnd type="none" w="med" len="med"/>
                      <a:tailEnd type="none" w="med" len="med"/>
                    </a:lnT>
                    <a:lnB w="3556" cap="flat" cmpd="sng" algn="ctr">
                      <a:solidFill>
                        <a:srgbClr val="939393"/>
                      </a:solidFill>
                      <a:prstDash val="solid"/>
                      <a:round/>
                      <a:headEnd type="none" w="med" len="med"/>
                      <a:tailEnd type="none" w="med" len="med"/>
                    </a:lnB>
                  </a:tcPr>
                </a:tc>
                <a:tc rowSpan="2" hMerge="1">
                  <a:txBody>
                    <a:bodyPr/>
                    <a:lstStyle/>
                    <a:p>
                      <a:pPr latinLnBrk="1"/>
                      <a:endParaRPr lang="ko-KR" altLang="en-US"/>
                    </a:p>
                  </a:txBody>
                  <a:tcPr/>
                </a:tc>
                <a:tc rowSpan="2" hMerge="1">
                  <a:txBody>
                    <a:bodyPr/>
                    <a:lstStyle/>
                    <a:p>
                      <a:pPr latinLnBrk="1"/>
                      <a:endParaRPr lang="ko-KR" altLang="en-US"/>
                    </a:p>
                  </a:txBody>
                  <a:tcPr/>
                </a:tc>
                <a:tc rowSpan="2" hMerge="1">
                  <a:txBody>
                    <a:bodyPr/>
                    <a:lstStyle/>
                    <a:p>
                      <a:pPr latinLnBrk="1"/>
                      <a:endParaRPr lang="ko-KR" altLang="en-US"/>
                    </a:p>
                  </a:txBody>
                  <a:tcPr/>
                </a:tc>
                <a:tc rowSpan="2" hMerge="1">
                  <a:txBody>
                    <a:bodyPr/>
                    <a:lstStyle/>
                    <a:p>
                      <a:pPr latinLnBrk="1"/>
                      <a:endParaRPr lang="ko-KR" altLang="en-US"/>
                    </a:p>
                  </a:txBody>
                  <a:tcPr/>
                </a:tc>
                <a:tc rowSpan="2" hMerge="1">
                  <a:txBody>
                    <a:bodyPr/>
                    <a:lstStyle/>
                    <a:p>
                      <a:pPr latinLnBrk="1"/>
                      <a:endParaRPr lang="ko-KR" altLang="en-US"/>
                    </a:p>
                  </a:txBody>
                  <a:tcPr/>
                </a:tc>
                <a:tc rowSpan="4" gridSpan="2">
                  <a:txBody>
                    <a:bodyPr/>
                    <a:lstStyle/>
                    <a:p>
                      <a:pPr marL="0" marR="0" indent="0" algn="ctr" fontAlgn="base" latinLnBrk="0">
                        <a:lnSpc>
                          <a:spcPct val="130000"/>
                        </a:lnSpc>
                        <a:spcBef>
                          <a:spcPts val="0"/>
                        </a:spcBef>
                        <a:spcAft>
                          <a:spcPts val="0"/>
                        </a:spcAft>
                      </a:pPr>
                      <a:r>
                        <a:rPr lang="en-US" sz="600" kern="0" spc="0">
                          <a:solidFill>
                            <a:srgbClr val="000000"/>
                          </a:solidFill>
                          <a:effectLst/>
                          <a:latin typeface="Arial" panose="020B0604020202020204" pitchFamily="34" charset="0"/>
                          <a:ea typeface="돋움체" panose="020B0609000101010101" pitchFamily="49" charset="-127"/>
                        </a:rPr>
                        <a:t>Contact Number</a:t>
                      </a:r>
                      <a:endParaRPr lang="en-US" sz="700" kern="0" spc="0">
                        <a:solidFill>
                          <a:srgbClr val="000000"/>
                        </a:solidFill>
                        <a:effectLst/>
                        <a:latin typeface="함초롬바탕" panose="02030604000101010101" pitchFamily="18" charset="-127"/>
                      </a:endParaRPr>
                    </a:p>
                  </a:txBody>
                  <a:tcPr marL="11645" marR="11645" marT="11645" marB="11645" anchor="ctr">
                    <a:lnL w="3556" cap="flat" cmpd="sng" algn="ctr">
                      <a:solidFill>
                        <a:srgbClr val="939393"/>
                      </a:solidFill>
                      <a:prstDash val="solid"/>
                      <a:round/>
                      <a:headEnd type="none" w="med" len="med"/>
                      <a:tailEnd type="none" w="med" len="med"/>
                    </a:lnL>
                    <a:lnR w="3556" cap="flat" cmpd="sng" algn="ctr">
                      <a:solidFill>
                        <a:srgbClr val="939393"/>
                      </a:solidFill>
                      <a:prstDash val="solid"/>
                      <a:round/>
                      <a:headEnd type="none" w="med" len="med"/>
                      <a:tailEnd type="none" w="med" len="med"/>
                    </a:lnR>
                    <a:lnT w="3175" cap="flat" cmpd="sng" algn="ctr">
                      <a:solidFill>
                        <a:srgbClr val="000000"/>
                      </a:solidFill>
                      <a:prstDash val="solid"/>
                      <a:round/>
                      <a:headEnd type="none" w="med" len="med"/>
                      <a:tailEnd type="none" w="med" len="med"/>
                    </a:lnT>
                    <a:lnB w="3556" cap="flat" cmpd="sng" algn="ctr">
                      <a:solidFill>
                        <a:srgbClr val="939393"/>
                      </a:solidFill>
                      <a:prstDash val="solid"/>
                      <a:round/>
                      <a:headEnd type="none" w="med" len="med"/>
                      <a:tailEnd type="none" w="med" len="med"/>
                    </a:lnB>
                  </a:tcPr>
                </a:tc>
                <a:tc rowSpan="4" hMerge="1">
                  <a:txBody>
                    <a:bodyPr/>
                    <a:lstStyle/>
                    <a:p>
                      <a:pPr latinLnBrk="1"/>
                      <a:endParaRPr lang="ko-KR" altLang="en-US"/>
                    </a:p>
                  </a:txBody>
                  <a:tcPr/>
                </a:tc>
                <a:tc gridSpan="4">
                  <a:txBody>
                    <a:bodyPr/>
                    <a:lstStyle/>
                    <a:p>
                      <a:pPr marL="0" marR="0" indent="0" algn="just" fontAlgn="base" latinLnBrk="1">
                        <a:lnSpc>
                          <a:spcPct val="130000"/>
                        </a:lnSpc>
                        <a:spcBef>
                          <a:spcPts val="0"/>
                        </a:spcBef>
                        <a:spcAft>
                          <a:spcPts val="0"/>
                        </a:spcAft>
                      </a:pPr>
                      <a:r>
                        <a:rPr lang="en-US" sz="500" kern="0" spc="0">
                          <a:solidFill>
                            <a:srgbClr val="000000"/>
                          </a:solidFill>
                          <a:effectLst/>
                          <a:latin typeface="Arial" panose="020B0604020202020204" pitchFamily="34" charset="0"/>
                          <a:ea typeface="돋움체" panose="020B0609000101010101" pitchFamily="49" charset="-127"/>
                        </a:rPr>
                        <a:t>(Telephone)</a:t>
                      </a:r>
                      <a:endParaRPr lang="en-US" sz="700" kern="0" spc="0">
                        <a:solidFill>
                          <a:srgbClr val="000000"/>
                        </a:solidFill>
                        <a:effectLst/>
                        <a:latin typeface="함초롬바탕" panose="02030604000101010101" pitchFamily="18" charset="-127"/>
                      </a:endParaRPr>
                    </a:p>
                  </a:txBody>
                  <a:tcPr marL="59465" marR="23373" marT="23373" marB="29732">
                    <a:lnL w="3556" cap="flat" cmpd="sng" algn="ctr">
                      <a:solidFill>
                        <a:srgbClr val="939393"/>
                      </a:solidFill>
                      <a:prstDash val="solid"/>
                      <a:round/>
                      <a:headEnd type="none" w="med" len="med"/>
                      <a:tailEnd type="none" w="med" len="med"/>
                    </a:lnL>
                    <a:lnR>
                      <a:noFill/>
                    </a:lnR>
                    <a:lnT w="3175" cap="flat" cmpd="sng" algn="ctr">
                      <a:solidFill>
                        <a:srgbClr val="000000"/>
                      </a:solidFill>
                      <a:prstDash val="solid"/>
                      <a:round/>
                      <a:headEnd type="none" w="med" len="med"/>
                      <a:tailEnd type="none" w="med" len="med"/>
                    </a:lnT>
                    <a:lnB w="3556" cap="flat" cmpd="sng" algn="ctr">
                      <a:solidFill>
                        <a:srgbClr val="939393"/>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4"/>
                  </a:ext>
                </a:extLst>
              </a:tr>
              <a:tr h="0">
                <a:tc vMerge="1">
                  <a:txBody>
                    <a:bodyPr/>
                    <a:lstStyle/>
                    <a:p>
                      <a:pPr latinLnBrk="1"/>
                      <a:endParaRPr lang="ko-KR" altLang="en-US"/>
                    </a:p>
                  </a:txBody>
                  <a:tcPr/>
                </a:tc>
                <a:tc vMerge="1">
                  <a:txBody>
                    <a:bodyPr/>
                    <a:lstStyle/>
                    <a:p>
                      <a:pPr latinLnBrk="1"/>
                      <a:endParaRPr lang="ko-KR" altLang="en-US"/>
                    </a:p>
                  </a:txBody>
                  <a:tcPr/>
                </a:tc>
                <a:tc gridSpan="6"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gridSpan="2" vMerge="1">
                  <a:txBody>
                    <a:bodyPr/>
                    <a:lstStyle/>
                    <a:p>
                      <a:pPr latinLnBrk="1"/>
                      <a:endParaRPr lang="ko-KR" altLang="en-US"/>
                    </a:p>
                  </a:txBody>
                  <a:tcPr/>
                </a:tc>
                <a:tc hMerge="1" vMerge="1">
                  <a:txBody>
                    <a:bodyPr/>
                    <a:lstStyle/>
                    <a:p>
                      <a:pPr latinLnBrk="1"/>
                      <a:endParaRPr lang="ko-KR" altLang="en-US"/>
                    </a:p>
                  </a:txBody>
                  <a:tcPr/>
                </a:tc>
                <a:tc rowSpan="2" gridSpan="4">
                  <a:txBody>
                    <a:bodyPr/>
                    <a:lstStyle/>
                    <a:p>
                      <a:pPr marL="0" marR="0" indent="0" algn="just" fontAlgn="base" latinLnBrk="1">
                        <a:lnSpc>
                          <a:spcPct val="130000"/>
                        </a:lnSpc>
                        <a:spcBef>
                          <a:spcPts val="0"/>
                        </a:spcBef>
                        <a:spcAft>
                          <a:spcPts val="0"/>
                        </a:spcAft>
                      </a:pPr>
                      <a:r>
                        <a:rPr lang="en-US" sz="500" kern="0" spc="0">
                          <a:solidFill>
                            <a:srgbClr val="000000"/>
                          </a:solidFill>
                          <a:effectLst/>
                          <a:latin typeface="Arial" panose="020B0604020202020204" pitchFamily="34" charset="0"/>
                          <a:ea typeface="돋움체" panose="020B0609000101010101" pitchFamily="49" charset="-127"/>
                        </a:rPr>
                        <a:t>(Fax)</a:t>
                      </a:r>
                      <a:endParaRPr lang="en-US" sz="700" kern="0" spc="0">
                        <a:solidFill>
                          <a:srgbClr val="000000"/>
                        </a:solidFill>
                        <a:effectLst/>
                        <a:latin typeface="함초롬바탕" panose="02030604000101010101" pitchFamily="18" charset="-127"/>
                      </a:endParaRPr>
                    </a:p>
                  </a:txBody>
                  <a:tcPr marL="59465" marR="23373" marT="23373" marB="29732">
                    <a:lnL w="3556" cap="flat" cmpd="sng" algn="ctr">
                      <a:solidFill>
                        <a:srgbClr val="939393"/>
                      </a:solidFill>
                      <a:prstDash val="solid"/>
                      <a:round/>
                      <a:headEnd type="none" w="med" len="med"/>
                      <a:tailEnd type="none" w="med" len="med"/>
                    </a:lnL>
                    <a:lnR>
                      <a:noFill/>
                    </a:lnR>
                    <a:lnT w="3556" cap="flat" cmpd="sng" algn="ctr">
                      <a:solidFill>
                        <a:srgbClr val="939393"/>
                      </a:solidFill>
                      <a:prstDash val="solid"/>
                      <a:round/>
                      <a:headEnd type="none" w="med" len="med"/>
                      <a:tailEnd type="none" w="med" len="med"/>
                    </a:lnT>
                    <a:lnB w="3556" cap="flat" cmpd="sng" algn="ctr">
                      <a:solidFill>
                        <a:srgbClr val="939393"/>
                      </a:solidFill>
                      <a:prstDash val="solid"/>
                      <a:round/>
                      <a:headEnd type="none" w="med" len="med"/>
                      <a:tailEnd type="none" w="med" len="med"/>
                    </a:lnB>
                  </a:tcPr>
                </a:tc>
                <a:tc rowSpan="2" hMerge="1">
                  <a:txBody>
                    <a:bodyPr/>
                    <a:lstStyle/>
                    <a:p>
                      <a:pPr latinLnBrk="1"/>
                      <a:endParaRPr lang="ko-KR" altLang="en-US"/>
                    </a:p>
                  </a:txBody>
                  <a:tcPr/>
                </a:tc>
                <a:tc rowSpan="2" hMerge="1">
                  <a:txBody>
                    <a:bodyPr/>
                    <a:lstStyle/>
                    <a:p>
                      <a:pPr latinLnBrk="1"/>
                      <a:endParaRPr lang="ko-KR" altLang="en-US"/>
                    </a:p>
                  </a:txBody>
                  <a:tcPr/>
                </a:tc>
                <a:tc rowSpan="2" hMerge="1">
                  <a:txBody>
                    <a:bodyPr/>
                    <a:lstStyle/>
                    <a:p>
                      <a:pPr latinLnBrk="1"/>
                      <a:endParaRPr lang="ko-KR" altLang="en-US"/>
                    </a:p>
                  </a:txBody>
                  <a:tcPr/>
                </a:tc>
                <a:extLst>
                  <a:ext uri="{0D108BD9-81ED-4DB2-BD59-A6C34878D82A}">
                    <a16:rowId xmlns:a16="http://schemas.microsoft.com/office/drawing/2014/main" val="10005"/>
                  </a:ext>
                </a:extLst>
              </a:tr>
              <a:tr h="109927">
                <a:tc vMerge="1">
                  <a:txBody>
                    <a:bodyPr/>
                    <a:lstStyle/>
                    <a:p>
                      <a:pPr latinLnBrk="1"/>
                      <a:endParaRPr lang="ko-KR" altLang="en-US"/>
                    </a:p>
                  </a:txBody>
                  <a:tcPr/>
                </a:tc>
                <a:tc vMerge="1">
                  <a:txBody>
                    <a:bodyPr/>
                    <a:lstStyle/>
                    <a:p>
                      <a:pPr latinLnBrk="1"/>
                      <a:endParaRPr lang="ko-KR" altLang="en-US"/>
                    </a:p>
                  </a:txBody>
                  <a:tcPr/>
                </a:tc>
                <a:tc rowSpan="2" gridSpan="6">
                  <a:txBody>
                    <a:bodyPr/>
                    <a:lstStyle/>
                    <a:p>
                      <a:pPr marL="0" marR="0" indent="0" algn="just" fontAlgn="base" latinLnBrk="1">
                        <a:lnSpc>
                          <a:spcPct val="130000"/>
                        </a:lnSpc>
                        <a:spcBef>
                          <a:spcPts val="0"/>
                        </a:spcBef>
                        <a:spcAft>
                          <a:spcPts val="0"/>
                        </a:spcAft>
                      </a:pPr>
                      <a:r>
                        <a:rPr lang="en-US" sz="500" kern="0" spc="0">
                          <a:solidFill>
                            <a:srgbClr val="000000"/>
                          </a:solidFill>
                          <a:effectLst/>
                          <a:latin typeface="Arial" panose="020B0604020202020204" pitchFamily="34" charset="0"/>
                          <a:ea typeface="돋움체" panose="020B0609000101010101" pitchFamily="49" charset="-127"/>
                        </a:rPr>
                        <a:t>(English)</a:t>
                      </a:r>
                      <a:endParaRPr lang="en-US" sz="700" kern="0" spc="0">
                        <a:solidFill>
                          <a:srgbClr val="000000"/>
                        </a:solidFill>
                        <a:effectLst/>
                        <a:latin typeface="함초롬바탕" panose="02030604000101010101" pitchFamily="18" charset="-127"/>
                      </a:endParaRPr>
                    </a:p>
                  </a:txBody>
                  <a:tcPr marL="59465" marR="23373" marT="23373" marB="29732">
                    <a:lnL w="3556" cap="flat" cmpd="sng" algn="ctr">
                      <a:solidFill>
                        <a:srgbClr val="939393"/>
                      </a:solidFill>
                      <a:prstDash val="solid"/>
                      <a:round/>
                      <a:headEnd type="none" w="med" len="med"/>
                      <a:tailEnd type="none" w="med" len="med"/>
                    </a:lnL>
                    <a:lnR w="3556" cap="flat" cmpd="sng" algn="ctr">
                      <a:solidFill>
                        <a:srgbClr val="939393"/>
                      </a:solidFill>
                      <a:prstDash val="solid"/>
                      <a:round/>
                      <a:headEnd type="none" w="med" len="med"/>
                      <a:tailEnd type="none" w="med" len="med"/>
                    </a:lnR>
                    <a:lnT w="3556" cap="flat" cmpd="sng" algn="ctr">
                      <a:solidFill>
                        <a:srgbClr val="939393"/>
                      </a:solidFill>
                      <a:prstDash val="solid"/>
                      <a:round/>
                      <a:headEnd type="none" w="med" len="med"/>
                      <a:tailEnd type="none" w="med" len="med"/>
                    </a:lnT>
                    <a:lnB w="3556" cap="flat" cmpd="sng" algn="ctr">
                      <a:solidFill>
                        <a:srgbClr val="939393"/>
                      </a:solidFill>
                      <a:prstDash val="solid"/>
                      <a:round/>
                      <a:headEnd type="none" w="med" len="med"/>
                      <a:tailEnd type="none" w="med" len="med"/>
                    </a:lnB>
                  </a:tcPr>
                </a:tc>
                <a:tc rowSpan="2" hMerge="1">
                  <a:txBody>
                    <a:bodyPr/>
                    <a:lstStyle/>
                    <a:p>
                      <a:pPr latinLnBrk="1"/>
                      <a:endParaRPr lang="ko-KR" altLang="en-US"/>
                    </a:p>
                  </a:txBody>
                  <a:tcPr/>
                </a:tc>
                <a:tc rowSpan="2" hMerge="1">
                  <a:txBody>
                    <a:bodyPr/>
                    <a:lstStyle/>
                    <a:p>
                      <a:pPr latinLnBrk="1"/>
                      <a:endParaRPr lang="ko-KR" altLang="en-US"/>
                    </a:p>
                  </a:txBody>
                  <a:tcPr/>
                </a:tc>
                <a:tc rowSpan="2" hMerge="1">
                  <a:txBody>
                    <a:bodyPr/>
                    <a:lstStyle/>
                    <a:p>
                      <a:pPr latinLnBrk="1"/>
                      <a:endParaRPr lang="ko-KR" altLang="en-US"/>
                    </a:p>
                  </a:txBody>
                  <a:tcPr/>
                </a:tc>
                <a:tc rowSpan="2" hMerge="1">
                  <a:txBody>
                    <a:bodyPr/>
                    <a:lstStyle/>
                    <a:p>
                      <a:pPr latinLnBrk="1"/>
                      <a:endParaRPr lang="ko-KR" altLang="en-US"/>
                    </a:p>
                  </a:txBody>
                  <a:tcPr/>
                </a:tc>
                <a:tc rowSpan="2" hMerge="1">
                  <a:txBody>
                    <a:bodyPr/>
                    <a:lstStyle/>
                    <a:p>
                      <a:pPr latinLnBrk="1"/>
                      <a:endParaRPr lang="ko-KR" altLang="en-US"/>
                    </a:p>
                  </a:txBody>
                  <a:tcPr/>
                </a:tc>
                <a:tc gridSpan="2" vMerge="1">
                  <a:txBody>
                    <a:bodyPr/>
                    <a:lstStyle/>
                    <a:p>
                      <a:pPr latinLnBrk="1"/>
                      <a:endParaRPr lang="ko-KR" altLang="en-US"/>
                    </a:p>
                  </a:txBody>
                  <a:tcPr/>
                </a:tc>
                <a:tc hMerge="1" vMerge="1">
                  <a:txBody>
                    <a:bodyPr/>
                    <a:lstStyle/>
                    <a:p>
                      <a:pPr latinLnBrk="1"/>
                      <a:endParaRPr lang="ko-KR" altLang="en-US"/>
                    </a:p>
                  </a:txBody>
                  <a:tcPr/>
                </a:tc>
                <a:tc gridSpan="4"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extLst>
                  <a:ext uri="{0D108BD9-81ED-4DB2-BD59-A6C34878D82A}">
                    <a16:rowId xmlns:a16="http://schemas.microsoft.com/office/drawing/2014/main" val="10006"/>
                  </a:ext>
                </a:extLst>
              </a:tr>
              <a:tr h="174760">
                <a:tc vMerge="1">
                  <a:txBody>
                    <a:bodyPr/>
                    <a:lstStyle/>
                    <a:p>
                      <a:pPr latinLnBrk="1"/>
                      <a:endParaRPr lang="ko-KR" altLang="en-US"/>
                    </a:p>
                  </a:txBody>
                  <a:tcPr/>
                </a:tc>
                <a:tc vMerge="1">
                  <a:txBody>
                    <a:bodyPr/>
                    <a:lstStyle/>
                    <a:p>
                      <a:pPr latinLnBrk="1"/>
                      <a:endParaRPr lang="ko-KR" altLang="en-US"/>
                    </a:p>
                  </a:txBody>
                  <a:tcPr/>
                </a:tc>
                <a:tc gridSpan="6"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gridSpan="2" vMerge="1">
                  <a:txBody>
                    <a:bodyPr/>
                    <a:lstStyle/>
                    <a:p>
                      <a:pPr latinLnBrk="1"/>
                      <a:endParaRPr lang="ko-KR" altLang="en-US"/>
                    </a:p>
                  </a:txBody>
                  <a:tcPr/>
                </a:tc>
                <a:tc hMerge="1" vMerge="1">
                  <a:txBody>
                    <a:bodyPr/>
                    <a:lstStyle/>
                    <a:p>
                      <a:pPr latinLnBrk="1"/>
                      <a:endParaRPr lang="ko-KR" altLang="en-US"/>
                    </a:p>
                  </a:txBody>
                  <a:tcPr/>
                </a:tc>
                <a:tc gridSpan="4">
                  <a:txBody>
                    <a:bodyPr/>
                    <a:lstStyle/>
                    <a:p>
                      <a:pPr marL="0" marR="0" indent="0" algn="just" fontAlgn="base" latinLnBrk="1">
                        <a:lnSpc>
                          <a:spcPct val="130000"/>
                        </a:lnSpc>
                        <a:spcBef>
                          <a:spcPts val="0"/>
                        </a:spcBef>
                        <a:spcAft>
                          <a:spcPts val="0"/>
                        </a:spcAft>
                      </a:pPr>
                      <a:r>
                        <a:rPr lang="en-US" sz="500" kern="0" spc="0">
                          <a:solidFill>
                            <a:srgbClr val="000000"/>
                          </a:solidFill>
                          <a:effectLst/>
                          <a:latin typeface="Arial" panose="020B0604020202020204" pitchFamily="34" charset="0"/>
                          <a:ea typeface="돋움체" panose="020B0609000101010101" pitchFamily="49" charset="-127"/>
                        </a:rPr>
                        <a:t>(E-mail)</a:t>
                      </a:r>
                      <a:endParaRPr lang="en-US" sz="700" kern="0" spc="0">
                        <a:solidFill>
                          <a:srgbClr val="000000"/>
                        </a:solidFill>
                        <a:effectLst/>
                        <a:latin typeface="함초롬바탕" panose="02030604000101010101" pitchFamily="18" charset="-127"/>
                      </a:endParaRPr>
                    </a:p>
                  </a:txBody>
                  <a:tcPr marL="59465" marR="23373" marT="23373" marB="29732">
                    <a:lnL w="3556" cap="flat" cmpd="sng" algn="ctr">
                      <a:solidFill>
                        <a:srgbClr val="939393"/>
                      </a:solidFill>
                      <a:prstDash val="solid"/>
                      <a:round/>
                      <a:headEnd type="none" w="med" len="med"/>
                      <a:tailEnd type="none" w="med" len="med"/>
                    </a:lnL>
                    <a:lnR>
                      <a:noFill/>
                    </a:lnR>
                    <a:lnT w="3556" cap="flat" cmpd="sng" algn="ctr">
                      <a:solidFill>
                        <a:srgbClr val="939393"/>
                      </a:solidFill>
                      <a:prstDash val="solid"/>
                      <a:round/>
                      <a:headEnd type="none" w="med" len="med"/>
                      <a:tailEnd type="none" w="med" len="med"/>
                    </a:lnT>
                    <a:lnB w="3556" cap="flat" cmpd="sng" algn="ctr">
                      <a:solidFill>
                        <a:srgbClr val="939393"/>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7"/>
                  </a:ext>
                </a:extLst>
              </a:tr>
              <a:tr h="209613">
                <a:tc vMerge="1">
                  <a:txBody>
                    <a:bodyPr/>
                    <a:lstStyle/>
                    <a:p>
                      <a:pPr latinLnBrk="1"/>
                      <a:endParaRPr lang="ko-KR" altLang="en-US"/>
                    </a:p>
                  </a:txBody>
                  <a:tcPr/>
                </a:tc>
                <a:tc gridSpan="13">
                  <a:txBody>
                    <a:bodyPr/>
                    <a:lstStyle/>
                    <a:p>
                      <a:pPr marL="0" marR="0" indent="0" algn="just" fontAlgn="base" latinLnBrk="1">
                        <a:lnSpc>
                          <a:spcPct val="130000"/>
                        </a:lnSpc>
                        <a:spcBef>
                          <a:spcPts val="0"/>
                        </a:spcBef>
                        <a:spcAft>
                          <a:spcPts val="0"/>
                        </a:spcAft>
                      </a:pPr>
                      <a:r>
                        <a:rPr lang="en-US" sz="600" kern="0" spc="-120">
                          <a:solidFill>
                            <a:srgbClr val="000000"/>
                          </a:solidFill>
                          <a:effectLst/>
                          <a:latin typeface="Arial" panose="020B0604020202020204" pitchFamily="34" charset="0"/>
                          <a:ea typeface="돋움체" panose="020B0609000101010101" pitchFamily="49" charset="-127"/>
                        </a:rPr>
                        <a:t>Resident Registration Number </a:t>
                      </a:r>
                      <a:r>
                        <a:rPr lang="en-US" sz="500" kern="0" spc="-120">
                          <a:solidFill>
                            <a:srgbClr val="000000"/>
                          </a:solidFill>
                          <a:effectLst/>
                          <a:latin typeface="Arial" panose="020B0604020202020204" pitchFamily="34" charset="0"/>
                          <a:ea typeface="돋움체" panose="020B0609000101010101" pitchFamily="49" charset="-127"/>
                        </a:rPr>
                        <a:t>(for foreigner, the alien registration number or date of birth, passport number)</a:t>
                      </a:r>
                      <a:endParaRPr lang="en-US" sz="700" kern="0" spc="0">
                        <a:solidFill>
                          <a:srgbClr val="000000"/>
                        </a:solidFill>
                        <a:effectLst/>
                        <a:latin typeface="함초롬바탕" panose="02030604000101010101" pitchFamily="18" charset="-127"/>
                      </a:endParaRPr>
                    </a:p>
                  </a:txBody>
                  <a:tcPr marL="59465" marR="23373" marT="23373" marB="29732">
                    <a:lnL w="3556" cap="flat" cmpd="sng" algn="ctr">
                      <a:solidFill>
                        <a:srgbClr val="939393"/>
                      </a:solidFill>
                      <a:prstDash val="solid"/>
                      <a:round/>
                      <a:headEnd type="none" w="med" len="med"/>
                      <a:tailEnd type="none" w="med" len="med"/>
                    </a:lnL>
                    <a:lnR>
                      <a:noFill/>
                    </a:lnR>
                    <a:lnT w="3556" cap="flat" cmpd="sng" algn="ctr">
                      <a:solidFill>
                        <a:srgbClr val="939393"/>
                      </a:solidFill>
                      <a:prstDash val="solid"/>
                      <a:round/>
                      <a:headEnd type="none" w="med" len="med"/>
                      <a:tailEnd type="none" w="med" len="med"/>
                    </a:lnT>
                    <a:lnB w="3556" cap="flat" cmpd="sng" algn="ctr">
                      <a:solidFill>
                        <a:srgbClr val="939393"/>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8"/>
                  </a:ext>
                </a:extLst>
              </a:tr>
              <a:tr h="199537">
                <a:tc vMerge="1">
                  <a:txBody>
                    <a:bodyPr/>
                    <a:lstStyle/>
                    <a:p>
                      <a:pPr latinLnBrk="1"/>
                      <a:endParaRPr lang="ko-KR" altLang="en-US"/>
                    </a:p>
                  </a:txBody>
                  <a:tcPr/>
                </a:tc>
                <a:tc gridSpan="13">
                  <a:txBody>
                    <a:bodyPr/>
                    <a:lstStyle/>
                    <a:p>
                      <a:pPr marL="0" marR="0" indent="0" algn="just" fontAlgn="base" latinLnBrk="1">
                        <a:lnSpc>
                          <a:spcPct val="130000"/>
                        </a:lnSpc>
                        <a:spcBef>
                          <a:spcPts val="0"/>
                        </a:spcBef>
                        <a:spcAft>
                          <a:spcPts val="0"/>
                        </a:spcAft>
                      </a:pPr>
                      <a:r>
                        <a:rPr lang="en-US" sz="600" kern="0" spc="0">
                          <a:solidFill>
                            <a:srgbClr val="000000"/>
                          </a:solidFill>
                          <a:effectLst/>
                          <a:latin typeface="Arial" panose="020B0604020202020204" pitchFamily="34" charset="0"/>
                          <a:ea typeface="돋움체" panose="020B0609000101010101" pitchFamily="49" charset="-127"/>
                        </a:rPr>
                        <a:t>Address </a:t>
                      </a:r>
                      <a:r>
                        <a:rPr lang="en-US" sz="500" kern="0" spc="0">
                          <a:solidFill>
                            <a:srgbClr val="000000"/>
                          </a:solidFill>
                          <a:effectLst/>
                          <a:latin typeface="Arial" panose="020B0604020202020204" pitchFamily="34" charset="0"/>
                          <a:ea typeface="돋움체" panose="020B0609000101010101" pitchFamily="49" charset="-127"/>
                        </a:rPr>
                        <a:t>(Domicile)</a:t>
                      </a:r>
                      <a:endParaRPr lang="en-US" sz="700" kern="0" spc="0">
                        <a:solidFill>
                          <a:srgbClr val="000000"/>
                        </a:solidFill>
                        <a:effectLst/>
                        <a:latin typeface="함초롬바탕" panose="02030604000101010101" pitchFamily="18" charset="-127"/>
                      </a:endParaRPr>
                    </a:p>
                  </a:txBody>
                  <a:tcPr marL="59465" marR="23373" marT="23373" marB="29732">
                    <a:lnL w="3556" cap="flat" cmpd="sng" algn="ctr">
                      <a:solidFill>
                        <a:srgbClr val="939393"/>
                      </a:solidFill>
                      <a:prstDash val="solid"/>
                      <a:round/>
                      <a:headEnd type="none" w="med" len="med"/>
                      <a:tailEnd type="none" w="med" len="med"/>
                    </a:lnL>
                    <a:lnR>
                      <a:noFill/>
                    </a:lnR>
                    <a:lnT w="3556" cap="flat" cmpd="sng" algn="ctr">
                      <a:solidFill>
                        <a:srgbClr val="939393"/>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9"/>
                  </a:ext>
                </a:extLst>
              </a:tr>
              <a:tr h="0">
                <a:tc gridSpan="14">
                  <a:txBody>
                    <a:bodyPr/>
                    <a:lstStyle/>
                    <a:p>
                      <a:pPr marL="0" marR="0" indent="0" algn="ctr" fontAlgn="base" latinLnBrk="0">
                        <a:lnSpc>
                          <a:spcPct val="130000"/>
                        </a:lnSpc>
                        <a:spcBef>
                          <a:spcPts val="0"/>
                        </a:spcBef>
                        <a:spcAft>
                          <a:spcPts val="0"/>
                        </a:spcAft>
                      </a:pPr>
                      <a:endParaRPr lang="ko-KR" altLang="en-US" sz="100" kern="0" spc="0">
                        <a:solidFill>
                          <a:srgbClr val="000000"/>
                        </a:solidFill>
                        <a:effectLst/>
                        <a:latin typeface="함초롬바탕" panose="02030604000101010101" pitchFamily="18" charset="-127"/>
                      </a:endParaRPr>
                    </a:p>
                  </a:txBody>
                  <a:tcPr marL="11645" marR="11645" marT="29732" marB="29732" anchor="ctr">
                    <a:lnL>
                      <a:noFill/>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10"/>
                  </a:ext>
                </a:extLst>
              </a:tr>
              <a:tr h="284852">
                <a:tc rowSpan="6">
                  <a:txBody>
                    <a:bodyPr/>
                    <a:lstStyle/>
                    <a:p>
                      <a:pPr marL="0" marR="0" indent="0" algn="ctr" fontAlgn="base" latinLnBrk="0">
                        <a:lnSpc>
                          <a:spcPct val="130000"/>
                        </a:lnSpc>
                        <a:spcBef>
                          <a:spcPts val="0"/>
                        </a:spcBef>
                        <a:spcAft>
                          <a:spcPts val="0"/>
                        </a:spcAft>
                      </a:pPr>
                      <a:r>
                        <a:rPr lang="en-US" sz="700" kern="0" spc="0">
                          <a:solidFill>
                            <a:srgbClr val="000000"/>
                          </a:solidFill>
                          <a:effectLst/>
                          <a:latin typeface="나눔고딕"/>
                          <a:ea typeface="나눔고딕"/>
                        </a:rPr>
                        <a:t>Petition </a:t>
                      </a:r>
                      <a:endParaRPr lang="en-US" sz="700" kern="0" spc="0">
                        <a:solidFill>
                          <a:srgbClr val="000000"/>
                        </a:solidFill>
                        <a:effectLst/>
                        <a:latin typeface="함초롬바탕" panose="02030604000101010101" pitchFamily="18" charset="-127"/>
                      </a:endParaRPr>
                    </a:p>
                    <a:p>
                      <a:pPr marL="0" marR="0" indent="0" algn="ctr" fontAlgn="base" latinLnBrk="0">
                        <a:lnSpc>
                          <a:spcPct val="130000"/>
                        </a:lnSpc>
                        <a:spcBef>
                          <a:spcPts val="0"/>
                        </a:spcBef>
                        <a:spcAft>
                          <a:spcPts val="0"/>
                        </a:spcAft>
                      </a:pPr>
                      <a:r>
                        <a:rPr lang="en-US" sz="700" kern="0" spc="0">
                          <a:solidFill>
                            <a:srgbClr val="000000"/>
                          </a:solidFill>
                          <a:effectLst/>
                          <a:latin typeface="나눔고딕"/>
                          <a:ea typeface="나눔고딕"/>
                        </a:rPr>
                        <a:t>Details</a:t>
                      </a:r>
                      <a:endParaRPr lang="en-US" sz="700" kern="0" spc="0">
                        <a:solidFill>
                          <a:srgbClr val="000000"/>
                        </a:solidFill>
                        <a:effectLst/>
                        <a:latin typeface="함초롬바탕" panose="02030604000101010101" pitchFamily="18" charset="-127"/>
                      </a:endParaRPr>
                    </a:p>
                  </a:txBody>
                  <a:tcPr marL="11645" marR="11645" marT="11645" marB="11645" anchor="ctr">
                    <a:lnL>
                      <a:noFill/>
                    </a:lnL>
                    <a:lnR w="3556" cap="flat" cmpd="sng" algn="ctr">
                      <a:solidFill>
                        <a:srgbClr val="939393"/>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rowSpan="2" gridSpan="3">
                  <a:txBody>
                    <a:bodyPr/>
                    <a:lstStyle/>
                    <a:p>
                      <a:pPr marL="0" marR="0" indent="0" algn="l" fontAlgn="base" latinLnBrk="0">
                        <a:lnSpc>
                          <a:spcPct val="130000"/>
                        </a:lnSpc>
                        <a:spcBef>
                          <a:spcPts val="0"/>
                        </a:spcBef>
                        <a:spcAft>
                          <a:spcPts val="0"/>
                        </a:spcAft>
                      </a:pPr>
                      <a:r>
                        <a:rPr lang="en-US" sz="600" kern="0" spc="0">
                          <a:solidFill>
                            <a:srgbClr val="000000"/>
                          </a:solidFill>
                          <a:effectLst/>
                          <a:latin typeface="Arial" panose="020B0604020202020204" pitchFamily="34" charset="0"/>
                          <a:ea typeface="돋움체" panose="020B0609000101010101" pitchFamily="49" charset="-127"/>
                        </a:rPr>
                        <a:t>Personal Information on Birth Parents (at the time of adoption)</a:t>
                      </a:r>
                      <a:endParaRPr lang="en-US" sz="700" kern="0" spc="0">
                        <a:solidFill>
                          <a:srgbClr val="000000"/>
                        </a:solidFill>
                        <a:effectLst/>
                        <a:latin typeface="함초롬바탕" panose="02030604000101010101" pitchFamily="18" charset="-127"/>
                      </a:endParaRPr>
                    </a:p>
                  </a:txBody>
                  <a:tcPr marL="11645" marR="11645" marT="11645" marB="11645" anchor="ctr">
                    <a:lnL w="3556" cap="flat" cmpd="sng" algn="ctr">
                      <a:solidFill>
                        <a:srgbClr val="939393"/>
                      </a:solidFill>
                      <a:prstDash val="solid"/>
                      <a:round/>
                      <a:headEnd type="none" w="med" len="med"/>
                      <a:tailEnd type="none" w="med" len="med"/>
                    </a:lnL>
                    <a:lnR w="3556" cap="flat" cmpd="sng" algn="ctr">
                      <a:solidFill>
                        <a:srgbClr val="939393"/>
                      </a:solidFill>
                      <a:prstDash val="solid"/>
                      <a:round/>
                      <a:headEnd type="none" w="med" len="med"/>
                      <a:tailEnd type="none" w="med" len="med"/>
                    </a:lnR>
                    <a:lnT w="3175" cap="flat" cmpd="sng" algn="ctr">
                      <a:solidFill>
                        <a:srgbClr val="000000"/>
                      </a:solidFill>
                      <a:prstDash val="solid"/>
                      <a:round/>
                      <a:headEnd type="none" w="med" len="med"/>
                      <a:tailEnd type="none" w="med" len="med"/>
                    </a:lnT>
                    <a:lnB w="3556" cap="flat" cmpd="sng" algn="ctr">
                      <a:solidFill>
                        <a:srgbClr val="939393"/>
                      </a:solidFill>
                      <a:prstDash val="solid"/>
                      <a:round/>
                      <a:headEnd type="none" w="med" len="med"/>
                      <a:tailEnd type="none" w="med" len="med"/>
                    </a:lnB>
                  </a:tcPr>
                </a:tc>
                <a:tc rowSpan="2" hMerge="1">
                  <a:txBody>
                    <a:bodyPr/>
                    <a:lstStyle/>
                    <a:p>
                      <a:pPr latinLnBrk="1"/>
                      <a:endParaRPr lang="ko-KR" altLang="en-US"/>
                    </a:p>
                  </a:txBody>
                  <a:tcPr/>
                </a:tc>
                <a:tc rowSpan="2" hMerge="1">
                  <a:txBody>
                    <a:bodyPr/>
                    <a:lstStyle/>
                    <a:p>
                      <a:pPr latinLnBrk="1"/>
                      <a:endParaRPr lang="ko-KR" altLang="en-US"/>
                    </a:p>
                  </a:txBody>
                  <a:tcPr/>
                </a:tc>
                <a:tc gridSpan="3">
                  <a:txBody>
                    <a:bodyPr/>
                    <a:lstStyle/>
                    <a:p>
                      <a:pPr marL="0" marR="0" indent="0" algn="just" fontAlgn="base" latinLnBrk="1">
                        <a:lnSpc>
                          <a:spcPct val="110000"/>
                        </a:lnSpc>
                        <a:spcBef>
                          <a:spcPts val="0"/>
                        </a:spcBef>
                        <a:spcAft>
                          <a:spcPts val="0"/>
                        </a:spcAft>
                      </a:pPr>
                      <a:r>
                        <a:rPr lang="en-US" sz="600" kern="0" spc="0">
                          <a:solidFill>
                            <a:srgbClr val="000000"/>
                          </a:solidFill>
                          <a:effectLst/>
                          <a:latin typeface="Arial" panose="020B0604020202020204" pitchFamily="34" charset="0"/>
                          <a:ea typeface="돋움체" panose="020B0609000101010101" pitchFamily="49" charset="-127"/>
                        </a:rPr>
                        <a:t>[ ] Birth Mother</a:t>
                      </a:r>
                      <a:endParaRPr lang="en-US" sz="600" kern="0" spc="0">
                        <a:solidFill>
                          <a:srgbClr val="000000"/>
                        </a:solidFill>
                        <a:effectLst/>
                        <a:latin typeface="함초롬바탕" panose="02030604000101010101" pitchFamily="18" charset="-127"/>
                      </a:endParaRPr>
                    </a:p>
                  </a:txBody>
                  <a:tcPr marL="11645" marR="11645" marT="11645" marB="11645" anchor="ctr">
                    <a:lnL w="3556" cap="flat" cmpd="sng" algn="ctr">
                      <a:solidFill>
                        <a:srgbClr val="939393"/>
                      </a:solidFill>
                      <a:prstDash val="solid"/>
                      <a:round/>
                      <a:headEnd type="none" w="med" len="med"/>
                      <a:tailEnd type="none" w="med" len="med"/>
                    </a:lnL>
                    <a:lnR w="3556" cap="flat" cmpd="sng" algn="ctr">
                      <a:solidFill>
                        <a:srgbClr val="939393"/>
                      </a:solidFill>
                      <a:prstDash val="solid"/>
                      <a:round/>
                      <a:headEnd type="none" w="med" len="med"/>
                      <a:tailEnd type="none" w="med" len="med"/>
                    </a:lnR>
                    <a:lnT w="3175" cap="flat" cmpd="sng" algn="ctr">
                      <a:solidFill>
                        <a:srgbClr val="000000"/>
                      </a:solidFill>
                      <a:prstDash val="solid"/>
                      <a:round/>
                      <a:headEnd type="none" w="med" len="med"/>
                      <a:tailEnd type="none" w="med" len="med"/>
                    </a:lnT>
                    <a:lnB w="3556" cap="flat" cmpd="sng" algn="ctr">
                      <a:solidFill>
                        <a:srgbClr val="939393"/>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gridSpan="7">
                  <a:txBody>
                    <a:bodyPr/>
                    <a:lstStyle/>
                    <a:p>
                      <a:pPr marL="0" marR="0" indent="0" algn="just" fontAlgn="base" latinLnBrk="1">
                        <a:lnSpc>
                          <a:spcPct val="110000"/>
                        </a:lnSpc>
                        <a:spcBef>
                          <a:spcPts val="0"/>
                        </a:spcBef>
                        <a:spcAft>
                          <a:spcPts val="0"/>
                        </a:spcAft>
                      </a:pPr>
                      <a:r>
                        <a:rPr lang="en-US" sz="600" kern="0" spc="0">
                          <a:solidFill>
                            <a:srgbClr val="000000"/>
                          </a:solidFill>
                          <a:effectLst/>
                          <a:latin typeface="Arial" panose="020B0604020202020204" pitchFamily="34" charset="0"/>
                          <a:ea typeface="돋움체" panose="020B0609000101010101" pitchFamily="49" charset="-127"/>
                        </a:rPr>
                        <a:t>[ ] Name [ ] Date of Birth [ ] Address </a:t>
                      </a:r>
                      <a:endParaRPr lang="en-US" sz="700" kern="0" spc="0">
                        <a:solidFill>
                          <a:srgbClr val="000000"/>
                        </a:solidFill>
                        <a:effectLst/>
                        <a:latin typeface="함초롬바탕" panose="02030604000101010101" pitchFamily="18" charset="-127"/>
                      </a:endParaRPr>
                    </a:p>
                    <a:p>
                      <a:pPr marL="0" marR="0" indent="0" algn="just" fontAlgn="base" latinLnBrk="1">
                        <a:lnSpc>
                          <a:spcPct val="110000"/>
                        </a:lnSpc>
                        <a:spcBef>
                          <a:spcPts val="0"/>
                        </a:spcBef>
                        <a:spcAft>
                          <a:spcPts val="0"/>
                        </a:spcAft>
                      </a:pPr>
                      <a:r>
                        <a:rPr lang="en-US" sz="600" kern="0" spc="0">
                          <a:solidFill>
                            <a:srgbClr val="000000"/>
                          </a:solidFill>
                          <a:effectLst/>
                          <a:latin typeface="Arial" panose="020B0604020202020204" pitchFamily="34" charset="0"/>
                          <a:ea typeface="돋움체" panose="020B0609000101010101" pitchFamily="49" charset="-127"/>
                        </a:rPr>
                        <a:t>[ ] Contact Number</a:t>
                      </a:r>
                      <a:endParaRPr lang="en-US" sz="700" kern="0" spc="0">
                        <a:solidFill>
                          <a:srgbClr val="000000"/>
                        </a:solidFill>
                        <a:effectLst/>
                        <a:latin typeface="함초롬바탕" panose="02030604000101010101" pitchFamily="18" charset="-127"/>
                      </a:endParaRPr>
                    </a:p>
                  </a:txBody>
                  <a:tcPr marL="11645" marR="11645" marT="11645" marB="11645" anchor="ctr">
                    <a:lnL w="3556" cap="flat" cmpd="sng" algn="ctr">
                      <a:solidFill>
                        <a:srgbClr val="939393"/>
                      </a:solidFill>
                      <a:prstDash val="solid"/>
                      <a:round/>
                      <a:headEnd type="none" w="med" len="med"/>
                      <a:tailEnd type="none" w="med" len="med"/>
                    </a:lnL>
                    <a:lnR>
                      <a:noFill/>
                    </a:lnR>
                    <a:lnT w="3175" cap="flat" cmpd="sng" algn="ctr">
                      <a:solidFill>
                        <a:srgbClr val="000000"/>
                      </a:solidFill>
                      <a:prstDash val="solid"/>
                      <a:round/>
                      <a:headEnd type="none" w="med" len="med"/>
                      <a:tailEnd type="none" w="med" len="med"/>
                    </a:lnT>
                    <a:lnB w="3556" cap="flat" cmpd="sng" algn="ctr">
                      <a:solidFill>
                        <a:srgbClr val="939393"/>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11"/>
                  </a:ext>
                </a:extLst>
              </a:tr>
              <a:tr h="284852">
                <a:tc vMerge="1">
                  <a:txBody>
                    <a:bodyPr/>
                    <a:lstStyle/>
                    <a:p>
                      <a:pPr latinLnBrk="1"/>
                      <a:endParaRPr lang="ko-KR" altLang="en-US"/>
                    </a:p>
                  </a:txBody>
                  <a:tcPr/>
                </a:tc>
                <a:tc gridSpan="3"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gridSpan="3">
                  <a:txBody>
                    <a:bodyPr/>
                    <a:lstStyle/>
                    <a:p>
                      <a:pPr marL="0" marR="0" indent="0" algn="just" fontAlgn="base" latinLnBrk="1">
                        <a:lnSpc>
                          <a:spcPct val="110000"/>
                        </a:lnSpc>
                        <a:spcBef>
                          <a:spcPts val="0"/>
                        </a:spcBef>
                        <a:spcAft>
                          <a:spcPts val="0"/>
                        </a:spcAft>
                      </a:pPr>
                      <a:r>
                        <a:rPr lang="en-US" sz="700" kern="0" spc="0">
                          <a:solidFill>
                            <a:srgbClr val="000000"/>
                          </a:solidFill>
                          <a:effectLst/>
                          <a:latin typeface="Arial" panose="020B0604020202020204" pitchFamily="34" charset="0"/>
                          <a:ea typeface="돋움체" panose="020B0609000101010101" pitchFamily="49" charset="-127"/>
                        </a:rPr>
                        <a:t>[ ] </a:t>
                      </a:r>
                      <a:r>
                        <a:rPr lang="en-US" sz="600" kern="0" spc="0">
                          <a:solidFill>
                            <a:srgbClr val="000000"/>
                          </a:solidFill>
                          <a:effectLst/>
                          <a:latin typeface="Arial" panose="020B0604020202020204" pitchFamily="34" charset="0"/>
                          <a:ea typeface="돋움체" panose="020B0609000101010101" pitchFamily="49" charset="-127"/>
                        </a:rPr>
                        <a:t>Birth Father</a:t>
                      </a:r>
                      <a:r>
                        <a:rPr lang="en-US" sz="700" kern="0" spc="0">
                          <a:solidFill>
                            <a:srgbClr val="000000"/>
                          </a:solidFill>
                          <a:effectLst/>
                          <a:latin typeface="함초롬바탕" panose="02030604000101010101" pitchFamily="18" charset="-127"/>
                          <a:ea typeface="돋움체" panose="020B0609000101010101" pitchFamily="49" charset="-127"/>
                        </a:rPr>
                        <a:t> </a:t>
                      </a:r>
                      <a:endParaRPr lang="en-US" sz="700" kern="0" spc="0">
                        <a:solidFill>
                          <a:srgbClr val="000000"/>
                        </a:solidFill>
                        <a:effectLst/>
                        <a:latin typeface="함초롬바탕" panose="02030604000101010101" pitchFamily="18" charset="-127"/>
                      </a:endParaRPr>
                    </a:p>
                  </a:txBody>
                  <a:tcPr marL="11645" marR="11645" marT="11645" marB="11645" anchor="ctr">
                    <a:lnL w="3556" cap="flat" cmpd="sng" algn="ctr">
                      <a:solidFill>
                        <a:srgbClr val="939393"/>
                      </a:solidFill>
                      <a:prstDash val="solid"/>
                      <a:round/>
                      <a:headEnd type="none" w="med" len="med"/>
                      <a:tailEnd type="none" w="med" len="med"/>
                    </a:lnL>
                    <a:lnR w="3556" cap="flat" cmpd="sng" algn="ctr">
                      <a:solidFill>
                        <a:srgbClr val="939393"/>
                      </a:solidFill>
                      <a:prstDash val="solid"/>
                      <a:round/>
                      <a:headEnd type="none" w="med" len="med"/>
                      <a:tailEnd type="none" w="med" len="med"/>
                    </a:lnR>
                    <a:lnT w="3556" cap="flat" cmpd="sng" algn="ctr">
                      <a:solidFill>
                        <a:srgbClr val="939393"/>
                      </a:solidFill>
                      <a:prstDash val="solid"/>
                      <a:round/>
                      <a:headEnd type="none" w="med" len="med"/>
                      <a:tailEnd type="none" w="med" len="med"/>
                    </a:lnT>
                    <a:lnB w="3556" cap="flat" cmpd="sng" algn="ctr">
                      <a:solidFill>
                        <a:srgbClr val="939393"/>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gridSpan="7">
                  <a:txBody>
                    <a:bodyPr/>
                    <a:lstStyle/>
                    <a:p>
                      <a:pPr marL="0" marR="0" indent="0" algn="just" fontAlgn="base" latinLnBrk="1">
                        <a:lnSpc>
                          <a:spcPct val="110000"/>
                        </a:lnSpc>
                        <a:spcBef>
                          <a:spcPts val="0"/>
                        </a:spcBef>
                        <a:spcAft>
                          <a:spcPts val="0"/>
                        </a:spcAft>
                      </a:pPr>
                      <a:r>
                        <a:rPr lang="en-US" sz="600" kern="0" spc="0">
                          <a:solidFill>
                            <a:srgbClr val="000000"/>
                          </a:solidFill>
                          <a:effectLst/>
                          <a:latin typeface="Arial" panose="020B0604020202020204" pitchFamily="34" charset="0"/>
                          <a:ea typeface="돋움체" panose="020B0609000101010101" pitchFamily="49" charset="-127"/>
                        </a:rPr>
                        <a:t>[ ] Name [ ] Date of Birth [ ] Address </a:t>
                      </a:r>
                      <a:endParaRPr lang="en-US" sz="700" kern="0" spc="0">
                        <a:solidFill>
                          <a:srgbClr val="000000"/>
                        </a:solidFill>
                        <a:effectLst/>
                        <a:latin typeface="함초롬바탕" panose="02030604000101010101" pitchFamily="18" charset="-127"/>
                      </a:endParaRPr>
                    </a:p>
                    <a:p>
                      <a:pPr marL="0" marR="0" indent="0" algn="just" fontAlgn="base" latinLnBrk="1">
                        <a:lnSpc>
                          <a:spcPct val="110000"/>
                        </a:lnSpc>
                        <a:spcBef>
                          <a:spcPts val="0"/>
                        </a:spcBef>
                        <a:spcAft>
                          <a:spcPts val="0"/>
                        </a:spcAft>
                      </a:pPr>
                      <a:r>
                        <a:rPr lang="en-US" sz="600" kern="0" spc="0">
                          <a:solidFill>
                            <a:srgbClr val="000000"/>
                          </a:solidFill>
                          <a:effectLst/>
                          <a:latin typeface="Arial" panose="020B0604020202020204" pitchFamily="34" charset="0"/>
                          <a:ea typeface="돋움체" panose="020B0609000101010101" pitchFamily="49" charset="-127"/>
                        </a:rPr>
                        <a:t>[ ] Contact Number</a:t>
                      </a:r>
                      <a:endParaRPr lang="en-US" sz="700" kern="0" spc="0">
                        <a:solidFill>
                          <a:srgbClr val="000000"/>
                        </a:solidFill>
                        <a:effectLst/>
                        <a:latin typeface="함초롬바탕" panose="02030604000101010101" pitchFamily="18" charset="-127"/>
                      </a:endParaRPr>
                    </a:p>
                  </a:txBody>
                  <a:tcPr marL="11645" marR="11645" marT="11645" marB="11645" anchor="ctr">
                    <a:lnL w="3556" cap="flat" cmpd="sng" algn="ctr">
                      <a:solidFill>
                        <a:srgbClr val="939393"/>
                      </a:solidFill>
                      <a:prstDash val="solid"/>
                      <a:round/>
                      <a:headEnd type="none" w="med" len="med"/>
                      <a:tailEnd type="none" w="med" len="med"/>
                    </a:lnL>
                    <a:lnR>
                      <a:noFill/>
                    </a:lnR>
                    <a:lnT w="3556" cap="flat" cmpd="sng" algn="ctr">
                      <a:solidFill>
                        <a:srgbClr val="939393"/>
                      </a:solidFill>
                      <a:prstDash val="solid"/>
                      <a:round/>
                      <a:headEnd type="none" w="med" len="med"/>
                      <a:tailEnd type="none" w="med" len="med"/>
                    </a:lnT>
                    <a:lnB w="3556" cap="flat" cmpd="sng" algn="ctr">
                      <a:solidFill>
                        <a:srgbClr val="939393"/>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12"/>
                  </a:ext>
                </a:extLst>
              </a:tr>
              <a:tr h="317640">
                <a:tc vMerge="1">
                  <a:txBody>
                    <a:bodyPr/>
                    <a:lstStyle/>
                    <a:p>
                      <a:pPr latinLnBrk="1"/>
                      <a:endParaRPr lang="ko-KR" altLang="en-US"/>
                    </a:p>
                  </a:txBody>
                  <a:tcPr/>
                </a:tc>
                <a:tc gridSpan="3">
                  <a:txBody>
                    <a:bodyPr/>
                    <a:lstStyle/>
                    <a:p>
                      <a:pPr marL="0" marR="0" indent="0" algn="just" fontAlgn="base" latinLnBrk="1">
                        <a:lnSpc>
                          <a:spcPct val="110000"/>
                        </a:lnSpc>
                        <a:spcBef>
                          <a:spcPts val="0"/>
                        </a:spcBef>
                        <a:spcAft>
                          <a:spcPts val="0"/>
                        </a:spcAft>
                      </a:pPr>
                      <a:r>
                        <a:rPr lang="en-US" sz="600" kern="0" spc="0">
                          <a:solidFill>
                            <a:srgbClr val="000000"/>
                          </a:solidFill>
                          <a:effectLst/>
                          <a:latin typeface="Arial" panose="020B0604020202020204" pitchFamily="34" charset="0"/>
                          <a:ea typeface="돋움체" panose="020B0609000101010101" pitchFamily="49" charset="-127"/>
                        </a:rPr>
                        <a:t>[ ] Adoption Background</a:t>
                      </a:r>
                      <a:endParaRPr lang="en-US" sz="700" kern="0" spc="0">
                        <a:solidFill>
                          <a:srgbClr val="000000"/>
                        </a:solidFill>
                        <a:effectLst/>
                        <a:latin typeface="함초롬바탕" panose="02030604000101010101" pitchFamily="18" charset="-127"/>
                      </a:endParaRPr>
                    </a:p>
                  </a:txBody>
                  <a:tcPr marL="11645" marR="11645" marT="11645" marB="11645" anchor="ctr">
                    <a:lnL w="3556" cap="flat" cmpd="sng" algn="ctr">
                      <a:solidFill>
                        <a:srgbClr val="939393"/>
                      </a:solidFill>
                      <a:prstDash val="solid"/>
                      <a:round/>
                      <a:headEnd type="none" w="med" len="med"/>
                      <a:tailEnd type="none" w="med" len="med"/>
                    </a:lnL>
                    <a:lnR w="3556" cap="flat" cmpd="sng" algn="ctr">
                      <a:solidFill>
                        <a:srgbClr val="939393"/>
                      </a:solidFill>
                      <a:prstDash val="solid"/>
                      <a:round/>
                      <a:headEnd type="none" w="med" len="med"/>
                      <a:tailEnd type="none" w="med" len="med"/>
                    </a:lnR>
                    <a:lnT w="3556" cap="flat" cmpd="sng" algn="ctr">
                      <a:solidFill>
                        <a:srgbClr val="939393"/>
                      </a:solidFill>
                      <a:prstDash val="solid"/>
                      <a:round/>
                      <a:headEnd type="none" w="med" len="med"/>
                      <a:tailEnd type="none" w="med" len="med"/>
                    </a:lnT>
                    <a:lnB w="3556" cap="flat" cmpd="sng" algn="ctr">
                      <a:solidFill>
                        <a:srgbClr val="939393"/>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gridSpan="10">
                  <a:txBody>
                    <a:bodyPr/>
                    <a:lstStyle/>
                    <a:p>
                      <a:pPr marL="0" marR="0" indent="0" algn="l" fontAlgn="base" latinLnBrk="0">
                        <a:lnSpc>
                          <a:spcPct val="110000"/>
                        </a:lnSpc>
                        <a:spcBef>
                          <a:spcPts val="0"/>
                        </a:spcBef>
                        <a:spcAft>
                          <a:spcPts val="0"/>
                        </a:spcAft>
                      </a:pPr>
                      <a:r>
                        <a:rPr lang="en-US" sz="600" kern="0" spc="0">
                          <a:solidFill>
                            <a:srgbClr val="000000"/>
                          </a:solidFill>
                          <a:effectLst/>
                          <a:latin typeface="Arial" panose="020B0604020202020204" pitchFamily="34" charset="0"/>
                          <a:ea typeface="돋움체" panose="020B0609000101010101" pitchFamily="49" charset="-127"/>
                        </a:rPr>
                        <a:t>Age of birth parents at the time of adoption, adoption date and adoption reasons, name of the domicile area of birth parents (name of a </a:t>
                      </a:r>
                      <a:r>
                        <a:rPr lang="en-US" sz="600" i="1" kern="0" spc="0">
                          <a:solidFill>
                            <a:srgbClr val="000000"/>
                          </a:solidFill>
                          <a:effectLst/>
                          <a:latin typeface="Arial" panose="020B0604020202020204" pitchFamily="34" charset="0"/>
                          <a:ea typeface="돋움체" panose="020B0609000101010101" pitchFamily="49" charset="-127"/>
                        </a:rPr>
                        <a:t>si/gun/gu</a:t>
                      </a:r>
                      <a:r>
                        <a:rPr lang="en-US" sz="600" kern="0" spc="0">
                          <a:solidFill>
                            <a:srgbClr val="000000"/>
                          </a:solidFill>
                          <a:effectLst/>
                          <a:latin typeface="Arial" panose="020B0604020202020204" pitchFamily="34" charset="0"/>
                          <a:ea typeface="돋움체" panose="020B0609000101010101" pitchFamily="49" charset="-127"/>
                        </a:rPr>
                        <a:t>) </a:t>
                      </a:r>
                      <a:endParaRPr lang="en-US" sz="700" kern="0" spc="0">
                        <a:solidFill>
                          <a:srgbClr val="000000"/>
                        </a:solidFill>
                        <a:effectLst/>
                        <a:latin typeface="함초롬바탕" panose="02030604000101010101" pitchFamily="18" charset="-127"/>
                      </a:endParaRPr>
                    </a:p>
                  </a:txBody>
                  <a:tcPr marL="11645" marR="11645" marT="11645" marB="11645" anchor="ctr">
                    <a:lnL w="3556" cap="flat" cmpd="sng" algn="ctr">
                      <a:solidFill>
                        <a:srgbClr val="939393"/>
                      </a:solidFill>
                      <a:prstDash val="solid"/>
                      <a:round/>
                      <a:headEnd type="none" w="med" len="med"/>
                      <a:tailEnd type="none" w="med" len="med"/>
                    </a:lnL>
                    <a:lnR>
                      <a:noFill/>
                    </a:lnR>
                    <a:lnT w="3556" cap="flat" cmpd="sng" algn="ctr">
                      <a:solidFill>
                        <a:srgbClr val="939393"/>
                      </a:solidFill>
                      <a:prstDash val="solid"/>
                      <a:round/>
                      <a:headEnd type="none" w="med" len="med"/>
                      <a:tailEnd type="none" w="med" len="med"/>
                    </a:lnT>
                    <a:lnB w="3556" cap="flat" cmpd="sng" algn="ctr">
                      <a:solidFill>
                        <a:srgbClr val="939393"/>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13"/>
                  </a:ext>
                </a:extLst>
              </a:tr>
              <a:tr h="219524">
                <a:tc vMerge="1">
                  <a:txBody>
                    <a:bodyPr/>
                    <a:lstStyle/>
                    <a:p>
                      <a:pPr latinLnBrk="1"/>
                      <a:endParaRPr lang="ko-KR" altLang="en-US"/>
                    </a:p>
                  </a:txBody>
                  <a:tcPr/>
                </a:tc>
                <a:tc gridSpan="13">
                  <a:txBody>
                    <a:bodyPr/>
                    <a:lstStyle/>
                    <a:p>
                      <a:pPr marL="198120" marR="0" indent="-198120" algn="just" fontAlgn="base" latinLnBrk="1">
                        <a:lnSpc>
                          <a:spcPct val="110000"/>
                        </a:lnSpc>
                        <a:spcBef>
                          <a:spcPts val="0"/>
                        </a:spcBef>
                        <a:spcAft>
                          <a:spcPts val="0"/>
                        </a:spcAft>
                      </a:pPr>
                      <a:r>
                        <a:rPr lang="en-US" sz="600" kern="0" spc="0">
                          <a:solidFill>
                            <a:srgbClr val="000000"/>
                          </a:solidFill>
                          <a:effectLst/>
                          <a:latin typeface="Arial" panose="020B0604020202020204" pitchFamily="34" charset="0"/>
                          <a:ea typeface="돋움체" panose="020B0609000101010101" pitchFamily="49" charset="-127"/>
                        </a:rPr>
                        <a:t>[ ] Name, resident registration number, date of birth, and place of birth of the petitioner before the adoption</a:t>
                      </a:r>
                      <a:endParaRPr lang="en-US" sz="700" kern="0" spc="0">
                        <a:solidFill>
                          <a:srgbClr val="000000"/>
                        </a:solidFill>
                        <a:effectLst/>
                        <a:latin typeface="함초롬바탕" panose="02030604000101010101" pitchFamily="18" charset="-127"/>
                      </a:endParaRPr>
                    </a:p>
                  </a:txBody>
                  <a:tcPr marL="11645" marR="11645" marT="11645" marB="11645" anchor="ctr">
                    <a:lnL w="3556" cap="flat" cmpd="sng" algn="ctr">
                      <a:solidFill>
                        <a:srgbClr val="939393"/>
                      </a:solidFill>
                      <a:prstDash val="solid"/>
                      <a:round/>
                      <a:headEnd type="none" w="med" len="med"/>
                      <a:tailEnd type="none" w="med" len="med"/>
                    </a:lnL>
                    <a:lnR>
                      <a:noFill/>
                    </a:lnR>
                    <a:lnT w="3556" cap="flat" cmpd="sng" algn="ctr">
                      <a:solidFill>
                        <a:srgbClr val="939393"/>
                      </a:solidFill>
                      <a:prstDash val="solid"/>
                      <a:round/>
                      <a:headEnd type="none" w="med" len="med"/>
                      <a:tailEnd type="none" w="med" len="med"/>
                    </a:lnT>
                    <a:lnB w="3556" cap="flat" cmpd="sng" algn="ctr">
                      <a:solidFill>
                        <a:srgbClr val="939393"/>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14"/>
                  </a:ext>
                </a:extLst>
              </a:tr>
              <a:tr h="219524">
                <a:tc vMerge="1">
                  <a:txBody>
                    <a:bodyPr/>
                    <a:lstStyle/>
                    <a:p>
                      <a:pPr latinLnBrk="1"/>
                      <a:endParaRPr lang="ko-KR" altLang="en-US"/>
                    </a:p>
                  </a:txBody>
                  <a:tcPr/>
                </a:tc>
                <a:tc gridSpan="13">
                  <a:txBody>
                    <a:bodyPr/>
                    <a:lstStyle/>
                    <a:p>
                      <a:pPr marL="0" marR="0" indent="0" algn="just" fontAlgn="base" latinLnBrk="1">
                        <a:lnSpc>
                          <a:spcPct val="110000"/>
                        </a:lnSpc>
                        <a:spcBef>
                          <a:spcPts val="0"/>
                        </a:spcBef>
                        <a:spcAft>
                          <a:spcPts val="0"/>
                        </a:spcAft>
                      </a:pPr>
                      <a:r>
                        <a:rPr lang="en-US" sz="600" kern="0" spc="0">
                          <a:solidFill>
                            <a:srgbClr val="000000"/>
                          </a:solidFill>
                          <a:effectLst/>
                          <a:latin typeface="Arial" panose="020B0604020202020204" pitchFamily="34" charset="0"/>
                          <a:ea typeface="돋움체" panose="020B0609000101010101" pitchFamily="49" charset="-127"/>
                        </a:rPr>
                        <a:t>[ ] Name, address, and contact number of the protective facility or adoption agency </a:t>
                      </a:r>
                      <a:endParaRPr lang="en-US" sz="700" kern="0" spc="0">
                        <a:solidFill>
                          <a:srgbClr val="000000"/>
                        </a:solidFill>
                        <a:effectLst/>
                        <a:latin typeface="함초롬바탕" panose="02030604000101010101" pitchFamily="18" charset="-127"/>
                      </a:endParaRPr>
                    </a:p>
                    <a:p>
                      <a:pPr marL="0" marR="0" indent="0" algn="just" fontAlgn="base" latinLnBrk="1">
                        <a:lnSpc>
                          <a:spcPct val="110000"/>
                        </a:lnSpc>
                        <a:spcBef>
                          <a:spcPts val="0"/>
                        </a:spcBef>
                        <a:spcAft>
                          <a:spcPts val="0"/>
                        </a:spcAft>
                      </a:pPr>
                      <a:r>
                        <a:rPr lang="en-US" sz="600" kern="0" spc="0">
                          <a:solidFill>
                            <a:srgbClr val="000000"/>
                          </a:solidFill>
                          <a:effectLst/>
                          <a:latin typeface="Arial" panose="020B0604020202020204" pitchFamily="34" charset="0"/>
                          <a:ea typeface="돋움체" panose="020B0609000101010101" pitchFamily="49" charset="-127"/>
                        </a:rPr>
                        <a:t>where the petitioner was taken into care before adoption</a:t>
                      </a:r>
                      <a:endParaRPr lang="en-US" sz="700" kern="0" spc="0">
                        <a:solidFill>
                          <a:srgbClr val="000000"/>
                        </a:solidFill>
                        <a:effectLst/>
                        <a:latin typeface="함초롬바탕" panose="02030604000101010101" pitchFamily="18" charset="-127"/>
                      </a:endParaRPr>
                    </a:p>
                  </a:txBody>
                  <a:tcPr marL="11645" marR="11645" marT="11645" marB="11645" anchor="ctr">
                    <a:lnL w="3556" cap="flat" cmpd="sng" algn="ctr">
                      <a:solidFill>
                        <a:srgbClr val="939393"/>
                      </a:solidFill>
                      <a:prstDash val="solid"/>
                      <a:round/>
                      <a:headEnd type="none" w="med" len="med"/>
                      <a:tailEnd type="none" w="med" len="med"/>
                    </a:lnL>
                    <a:lnR>
                      <a:noFill/>
                    </a:lnR>
                    <a:lnT w="3556" cap="flat" cmpd="sng" algn="ctr">
                      <a:solidFill>
                        <a:srgbClr val="939393"/>
                      </a:solidFill>
                      <a:prstDash val="solid"/>
                      <a:round/>
                      <a:headEnd type="none" w="med" len="med"/>
                      <a:tailEnd type="none" w="med" len="med"/>
                    </a:lnT>
                    <a:lnB w="3556" cap="flat" cmpd="sng" algn="ctr">
                      <a:solidFill>
                        <a:srgbClr val="939393"/>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15"/>
                  </a:ext>
                </a:extLst>
              </a:tr>
              <a:tr h="167575">
                <a:tc vMerge="1">
                  <a:txBody>
                    <a:bodyPr/>
                    <a:lstStyle/>
                    <a:p>
                      <a:pPr latinLnBrk="1"/>
                      <a:endParaRPr lang="ko-KR" altLang="en-US"/>
                    </a:p>
                  </a:txBody>
                  <a:tcPr/>
                </a:tc>
                <a:tc gridSpan="13">
                  <a:txBody>
                    <a:bodyPr/>
                    <a:lstStyle/>
                    <a:p>
                      <a:pPr marL="0" marR="0" indent="0" algn="just" fontAlgn="base" latinLnBrk="1">
                        <a:lnSpc>
                          <a:spcPct val="130000"/>
                        </a:lnSpc>
                        <a:spcBef>
                          <a:spcPts val="0"/>
                        </a:spcBef>
                        <a:spcAft>
                          <a:spcPts val="0"/>
                        </a:spcAft>
                      </a:pPr>
                      <a:r>
                        <a:rPr lang="en-US" sz="600" kern="0" spc="0">
                          <a:solidFill>
                            <a:srgbClr val="000000"/>
                          </a:solidFill>
                          <a:effectLst/>
                          <a:latin typeface="Arial" panose="020B0604020202020204" pitchFamily="34" charset="0"/>
                          <a:ea typeface="돋움체" panose="020B0609000101010101" pitchFamily="49" charset="-127"/>
                        </a:rPr>
                        <a:t>[ ] Others: </a:t>
                      </a:r>
                      <a:endParaRPr lang="en-US" sz="700" kern="0" spc="0">
                        <a:solidFill>
                          <a:srgbClr val="000000"/>
                        </a:solidFill>
                        <a:effectLst/>
                        <a:latin typeface="함초롬바탕" panose="02030604000101010101" pitchFamily="18" charset="-127"/>
                      </a:endParaRPr>
                    </a:p>
                  </a:txBody>
                  <a:tcPr marL="11645" marR="11645" marT="11645" marB="11645" anchor="ctr">
                    <a:lnL w="3556" cap="flat" cmpd="sng" algn="ctr">
                      <a:solidFill>
                        <a:srgbClr val="939393"/>
                      </a:solidFill>
                      <a:prstDash val="solid"/>
                      <a:round/>
                      <a:headEnd type="none" w="med" len="med"/>
                      <a:tailEnd type="none" w="med" len="med"/>
                    </a:lnL>
                    <a:lnR>
                      <a:noFill/>
                    </a:lnR>
                    <a:lnT w="3556" cap="flat" cmpd="sng" algn="ctr">
                      <a:solidFill>
                        <a:srgbClr val="939393"/>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16"/>
                  </a:ext>
                </a:extLst>
              </a:tr>
              <a:tr h="0">
                <a:tc gridSpan="14">
                  <a:txBody>
                    <a:bodyPr/>
                    <a:lstStyle/>
                    <a:p>
                      <a:pPr marL="0" marR="0" indent="0" algn="ctr" fontAlgn="base" latinLnBrk="0">
                        <a:lnSpc>
                          <a:spcPct val="130000"/>
                        </a:lnSpc>
                        <a:spcBef>
                          <a:spcPts val="0"/>
                        </a:spcBef>
                        <a:spcAft>
                          <a:spcPts val="0"/>
                        </a:spcAft>
                      </a:pPr>
                      <a:endParaRPr lang="ko-KR" altLang="en-US" sz="100" kern="0" spc="0">
                        <a:solidFill>
                          <a:srgbClr val="000000"/>
                        </a:solidFill>
                        <a:effectLst/>
                        <a:latin typeface="함초롬바탕" panose="02030604000101010101" pitchFamily="18" charset="-127"/>
                      </a:endParaRPr>
                    </a:p>
                  </a:txBody>
                  <a:tcPr marL="11645" marR="11645" marT="29732" marB="29732" anchor="ctr">
                    <a:lnL>
                      <a:noFill/>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17"/>
                  </a:ext>
                </a:extLst>
              </a:tr>
              <a:tr h="255202">
                <a:tc>
                  <a:txBody>
                    <a:bodyPr/>
                    <a:lstStyle/>
                    <a:p>
                      <a:pPr marL="0" marR="0" indent="0" algn="ctr" fontAlgn="base" latinLnBrk="0">
                        <a:lnSpc>
                          <a:spcPct val="110000"/>
                        </a:lnSpc>
                        <a:spcBef>
                          <a:spcPts val="0"/>
                        </a:spcBef>
                        <a:spcAft>
                          <a:spcPts val="0"/>
                        </a:spcAft>
                      </a:pPr>
                      <a:r>
                        <a:rPr lang="en-US" sz="700" kern="0" spc="0">
                          <a:solidFill>
                            <a:srgbClr val="000000"/>
                          </a:solidFill>
                          <a:effectLst/>
                          <a:latin typeface="나눔고딕"/>
                          <a:ea typeface="나눔고딕"/>
                        </a:rPr>
                        <a:t>Disclosure </a:t>
                      </a:r>
                      <a:endParaRPr lang="en-US" sz="700" kern="0" spc="0">
                        <a:solidFill>
                          <a:srgbClr val="000000"/>
                        </a:solidFill>
                        <a:effectLst/>
                        <a:latin typeface="함초롬바탕" panose="02030604000101010101" pitchFamily="18" charset="-127"/>
                      </a:endParaRPr>
                    </a:p>
                    <a:p>
                      <a:pPr marL="0" marR="0" indent="0" algn="ctr" fontAlgn="base" latinLnBrk="0">
                        <a:lnSpc>
                          <a:spcPct val="110000"/>
                        </a:lnSpc>
                        <a:spcBef>
                          <a:spcPts val="0"/>
                        </a:spcBef>
                        <a:spcAft>
                          <a:spcPts val="0"/>
                        </a:spcAft>
                      </a:pPr>
                      <a:r>
                        <a:rPr lang="en-US" sz="700" kern="0" spc="0">
                          <a:solidFill>
                            <a:srgbClr val="000000"/>
                          </a:solidFill>
                          <a:effectLst/>
                          <a:latin typeface="나눔고딕"/>
                          <a:ea typeface="나눔고딕"/>
                        </a:rPr>
                        <a:t>Method</a:t>
                      </a:r>
                      <a:endParaRPr lang="en-US" sz="700" kern="0" spc="0">
                        <a:solidFill>
                          <a:srgbClr val="000000"/>
                        </a:solidFill>
                        <a:effectLst/>
                        <a:latin typeface="함초롬바탕" panose="02030604000101010101" pitchFamily="18" charset="-127"/>
                      </a:endParaRPr>
                    </a:p>
                  </a:txBody>
                  <a:tcPr marL="11645" marR="11645" marT="11645" marB="11645" anchor="ctr">
                    <a:lnL>
                      <a:noFill/>
                    </a:lnL>
                    <a:lnR w="3556" cap="flat" cmpd="sng" algn="ctr">
                      <a:solidFill>
                        <a:srgbClr val="939393"/>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gridSpan="13">
                  <a:txBody>
                    <a:bodyPr/>
                    <a:lstStyle/>
                    <a:p>
                      <a:pPr marL="0" marR="0" indent="0" algn="just" fontAlgn="base" latinLnBrk="1">
                        <a:lnSpc>
                          <a:spcPct val="130000"/>
                        </a:lnSpc>
                        <a:spcBef>
                          <a:spcPts val="0"/>
                        </a:spcBef>
                        <a:spcAft>
                          <a:spcPts val="0"/>
                        </a:spcAft>
                      </a:pPr>
                      <a:r>
                        <a:rPr lang="en-US" sz="600" kern="0" spc="0">
                          <a:solidFill>
                            <a:srgbClr val="000000"/>
                          </a:solidFill>
                          <a:effectLst/>
                          <a:latin typeface="Arial" panose="020B0604020202020204" pitchFamily="34" charset="0"/>
                          <a:ea typeface="돋움체" panose="020B0609000101010101" pitchFamily="49" charset="-127"/>
                        </a:rPr>
                        <a:t>[ ] Perusal [ ] Copy/Printout [ ] Storage Device (electronic file) [ ] E-mail (electronic file)</a:t>
                      </a:r>
                      <a:endParaRPr lang="en-US" sz="700" kern="0" spc="0">
                        <a:solidFill>
                          <a:srgbClr val="000000"/>
                        </a:solidFill>
                        <a:effectLst/>
                        <a:latin typeface="함초롬바탕" panose="02030604000101010101" pitchFamily="18" charset="-127"/>
                      </a:endParaRPr>
                    </a:p>
                  </a:txBody>
                  <a:tcPr marL="11645" marR="11645" marT="11645" marB="11645" anchor="ctr">
                    <a:lnL w="3556" cap="flat" cmpd="sng" algn="ctr">
                      <a:solidFill>
                        <a:srgbClr val="939393"/>
                      </a:solidFill>
                      <a:prstDash val="solid"/>
                      <a:round/>
                      <a:headEnd type="none" w="med" len="med"/>
                      <a:tailEnd type="none" w="med" len="med"/>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18"/>
                  </a:ext>
                </a:extLst>
              </a:tr>
              <a:tr h="0">
                <a:tc gridSpan="14">
                  <a:txBody>
                    <a:bodyPr/>
                    <a:lstStyle/>
                    <a:p>
                      <a:pPr marL="0" marR="0" indent="0" algn="ctr" fontAlgn="base" latinLnBrk="0">
                        <a:lnSpc>
                          <a:spcPct val="110000"/>
                        </a:lnSpc>
                        <a:spcBef>
                          <a:spcPts val="0"/>
                        </a:spcBef>
                        <a:spcAft>
                          <a:spcPts val="0"/>
                        </a:spcAft>
                      </a:pPr>
                      <a:endParaRPr lang="ko-KR" altLang="en-US" sz="100" kern="0" spc="0">
                        <a:solidFill>
                          <a:srgbClr val="000000"/>
                        </a:solidFill>
                        <a:effectLst/>
                        <a:latin typeface="함초롬바탕" panose="02030604000101010101" pitchFamily="18" charset="-127"/>
                      </a:endParaRPr>
                    </a:p>
                  </a:txBody>
                  <a:tcPr marL="11645" marR="11645" marT="29732" marB="29732" anchor="ctr">
                    <a:lnL>
                      <a:noFill/>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19"/>
                  </a:ext>
                </a:extLst>
              </a:tr>
              <a:tr h="241327">
                <a:tc>
                  <a:txBody>
                    <a:bodyPr/>
                    <a:lstStyle/>
                    <a:p>
                      <a:pPr marL="0" marR="0" indent="0" algn="ctr" fontAlgn="base" latinLnBrk="0">
                        <a:lnSpc>
                          <a:spcPct val="110000"/>
                        </a:lnSpc>
                        <a:spcBef>
                          <a:spcPts val="0"/>
                        </a:spcBef>
                        <a:spcAft>
                          <a:spcPts val="0"/>
                        </a:spcAft>
                      </a:pPr>
                      <a:r>
                        <a:rPr lang="en-US" sz="700" kern="0" spc="0">
                          <a:solidFill>
                            <a:srgbClr val="000000"/>
                          </a:solidFill>
                          <a:effectLst/>
                          <a:latin typeface="나눔고딕"/>
                          <a:ea typeface="나눔고딕"/>
                        </a:rPr>
                        <a:t>Receipt </a:t>
                      </a:r>
                      <a:endParaRPr lang="en-US" sz="700" kern="0" spc="0">
                        <a:solidFill>
                          <a:srgbClr val="000000"/>
                        </a:solidFill>
                        <a:effectLst/>
                        <a:latin typeface="함초롬바탕" panose="02030604000101010101" pitchFamily="18" charset="-127"/>
                      </a:endParaRPr>
                    </a:p>
                    <a:p>
                      <a:pPr marL="0" marR="0" indent="0" algn="ctr" fontAlgn="base" latinLnBrk="0">
                        <a:lnSpc>
                          <a:spcPct val="110000"/>
                        </a:lnSpc>
                        <a:spcBef>
                          <a:spcPts val="0"/>
                        </a:spcBef>
                        <a:spcAft>
                          <a:spcPts val="0"/>
                        </a:spcAft>
                      </a:pPr>
                      <a:r>
                        <a:rPr lang="en-US" sz="700" kern="0" spc="0">
                          <a:solidFill>
                            <a:srgbClr val="000000"/>
                          </a:solidFill>
                          <a:effectLst/>
                          <a:latin typeface="나눔고딕"/>
                          <a:ea typeface="나눔고딕"/>
                        </a:rPr>
                        <a:t>Method</a:t>
                      </a:r>
                      <a:endParaRPr lang="en-US" sz="700" kern="0" spc="0">
                        <a:solidFill>
                          <a:srgbClr val="000000"/>
                        </a:solidFill>
                        <a:effectLst/>
                        <a:latin typeface="함초롬바탕" panose="02030604000101010101" pitchFamily="18" charset="-127"/>
                      </a:endParaRPr>
                    </a:p>
                  </a:txBody>
                  <a:tcPr marL="11645" marR="11645" marT="11645" marB="11645" anchor="ctr">
                    <a:lnL>
                      <a:noFill/>
                    </a:lnL>
                    <a:lnR w="3556" cap="flat" cmpd="sng" algn="ctr">
                      <a:solidFill>
                        <a:srgbClr val="939393"/>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gridSpan="13">
                  <a:txBody>
                    <a:bodyPr/>
                    <a:lstStyle/>
                    <a:p>
                      <a:pPr marL="0" marR="0" indent="0" algn="just" fontAlgn="base" latinLnBrk="1">
                        <a:lnSpc>
                          <a:spcPct val="130000"/>
                        </a:lnSpc>
                        <a:spcBef>
                          <a:spcPts val="0"/>
                        </a:spcBef>
                        <a:spcAft>
                          <a:spcPts val="0"/>
                        </a:spcAft>
                      </a:pPr>
                      <a:r>
                        <a:rPr lang="fr-FR" sz="600" kern="0" spc="0">
                          <a:solidFill>
                            <a:srgbClr val="000000"/>
                          </a:solidFill>
                          <a:effectLst/>
                          <a:latin typeface="Arial" panose="020B0604020202020204" pitchFamily="34" charset="0"/>
                          <a:ea typeface="돋움체" panose="020B0609000101010101" pitchFamily="49" charset="-127"/>
                        </a:rPr>
                        <a:t>[ ] Visit [ ] Mail [ ] Fax [ ] Information Communication Network </a:t>
                      </a:r>
                      <a:endParaRPr lang="fr-FR" sz="700" kern="0" spc="0">
                        <a:solidFill>
                          <a:srgbClr val="000000"/>
                        </a:solidFill>
                        <a:effectLst/>
                        <a:latin typeface="함초롬바탕" panose="02030604000101010101" pitchFamily="18" charset="-127"/>
                      </a:endParaRPr>
                    </a:p>
                  </a:txBody>
                  <a:tcPr marL="11645" marR="11645" marT="11645" marB="11645" anchor="ctr">
                    <a:lnL w="3556" cap="flat" cmpd="sng" algn="ctr">
                      <a:solidFill>
                        <a:srgbClr val="939393"/>
                      </a:solidFill>
                      <a:prstDash val="solid"/>
                      <a:round/>
                      <a:headEnd type="none" w="med" len="med"/>
                      <a:tailEnd type="none" w="med" len="med"/>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20"/>
                  </a:ext>
                </a:extLst>
              </a:tr>
              <a:tr h="623222">
                <a:tc gridSpan="14">
                  <a:txBody>
                    <a:bodyPr/>
                    <a:lstStyle/>
                    <a:p>
                      <a:pPr marL="0" marR="0" indent="0" algn="just" fontAlgn="base" latinLnBrk="1">
                        <a:lnSpc>
                          <a:spcPct val="130000"/>
                        </a:lnSpc>
                        <a:spcBef>
                          <a:spcPts val="0"/>
                        </a:spcBef>
                        <a:spcAft>
                          <a:spcPts val="0"/>
                        </a:spcAft>
                      </a:pPr>
                      <a:r>
                        <a:rPr lang="en-US" sz="600" kern="0" spc="0">
                          <a:solidFill>
                            <a:srgbClr val="000000"/>
                          </a:solidFill>
                          <a:effectLst/>
                          <a:latin typeface="나눔고딕"/>
                          <a:ea typeface="나눔고딕"/>
                        </a:rPr>
                        <a:t>I hereby request that my adoption information be disclosed as indicated above pursuant to Article 36.1 of the Special Adoption Act, Article 14.1 of the Enforcement Decree of the same Act, and Article 29 of the Enforcement Rule of the same Act.</a:t>
                      </a:r>
                      <a:endParaRPr lang="en-US" sz="700" kern="0" spc="0">
                        <a:solidFill>
                          <a:srgbClr val="000000"/>
                        </a:solidFill>
                        <a:effectLst/>
                        <a:latin typeface="함초롬바탕" panose="02030604000101010101" pitchFamily="18" charset="-127"/>
                      </a:endParaRPr>
                    </a:p>
                    <a:p>
                      <a:pPr marL="0" marR="0" indent="0" algn="r" fontAlgn="base" latinLnBrk="0">
                        <a:lnSpc>
                          <a:spcPct val="130000"/>
                        </a:lnSpc>
                        <a:spcBef>
                          <a:spcPts val="200"/>
                        </a:spcBef>
                        <a:spcAft>
                          <a:spcPts val="200"/>
                        </a:spcAft>
                      </a:pPr>
                      <a:r>
                        <a:rPr lang="en-US" sz="500" kern="0" spc="0">
                          <a:solidFill>
                            <a:srgbClr val="000000"/>
                          </a:solidFill>
                          <a:effectLst/>
                          <a:latin typeface="나눔고딕"/>
                          <a:ea typeface="나눔고딕"/>
                        </a:rPr>
                        <a:t>__________Month _____Day, ___________Year</a:t>
                      </a:r>
                      <a:endParaRPr lang="en-US" sz="700" kern="0" spc="0">
                        <a:solidFill>
                          <a:srgbClr val="000000"/>
                        </a:solidFill>
                        <a:effectLst/>
                        <a:latin typeface="함초롬바탕" panose="02030604000101010101" pitchFamily="18" charset="-127"/>
                      </a:endParaRPr>
                    </a:p>
                    <a:p>
                      <a:pPr marL="0" marR="0" indent="0" algn="r" fontAlgn="base" latinLnBrk="0">
                        <a:lnSpc>
                          <a:spcPct val="130000"/>
                        </a:lnSpc>
                        <a:spcBef>
                          <a:spcPts val="0"/>
                        </a:spcBef>
                        <a:spcAft>
                          <a:spcPts val="0"/>
                        </a:spcAft>
                      </a:pPr>
                      <a:r>
                        <a:rPr lang="en-US" sz="600" kern="0" spc="0">
                          <a:solidFill>
                            <a:srgbClr val="000000"/>
                          </a:solidFill>
                          <a:effectLst/>
                          <a:latin typeface="나눔고딕"/>
                          <a:ea typeface="나눔고딕"/>
                        </a:rPr>
                        <a:t>Petitioner </a:t>
                      </a:r>
                      <a:r>
                        <a:rPr lang="en-US" sz="500" kern="0" spc="0">
                          <a:solidFill>
                            <a:srgbClr val="000000"/>
                          </a:solidFill>
                          <a:effectLst/>
                          <a:latin typeface="나눔고딕"/>
                          <a:ea typeface="나눔고딕"/>
                        </a:rPr>
                        <a:t>(signature or seal)</a:t>
                      </a:r>
                      <a:endParaRPr lang="en-US" sz="700" kern="0" spc="0">
                        <a:solidFill>
                          <a:srgbClr val="000000"/>
                        </a:solidFill>
                        <a:effectLst/>
                        <a:latin typeface="함초롬바탕" panose="02030604000101010101" pitchFamily="18" charset="-127"/>
                      </a:endParaRPr>
                    </a:p>
                  </a:txBody>
                  <a:tcPr marL="11645" marR="11645" marT="11645" marB="11645" anchor="ctr">
                    <a:lnL>
                      <a:noFill/>
                    </a:lnL>
                    <a:lnR>
                      <a:noFill/>
                    </a:lnR>
                    <a:lnT w="3175" cap="flat" cmpd="sng" algn="ctr">
                      <a:solidFill>
                        <a:srgbClr val="000000"/>
                      </a:solidFill>
                      <a:prstDash val="solid"/>
                      <a:round/>
                      <a:headEnd type="none" w="med" len="med"/>
                      <a:tailEnd type="none" w="med" len="med"/>
                    </a:lnT>
                    <a:lnB>
                      <a:noFill/>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21"/>
                  </a:ext>
                </a:extLst>
              </a:tr>
              <a:tr h="308721">
                <a:tc gridSpan="11">
                  <a:txBody>
                    <a:bodyPr/>
                    <a:lstStyle/>
                    <a:p>
                      <a:pPr marL="673100" marR="0" indent="-673100" algn="just" fontAlgn="base" latinLnBrk="1">
                        <a:lnSpc>
                          <a:spcPct val="120000"/>
                        </a:lnSpc>
                        <a:spcBef>
                          <a:spcPts val="0"/>
                        </a:spcBef>
                        <a:spcAft>
                          <a:spcPts val="0"/>
                        </a:spcAft>
                      </a:pPr>
                      <a:r>
                        <a:rPr lang="en-US" sz="600" kern="0" spc="0">
                          <a:solidFill>
                            <a:srgbClr val="000000"/>
                          </a:solidFill>
                          <a:effectLst/>
                          <a:latin typeface="나눔고딕"/>
                          <a:ea typeface="나눔고딕"/>
                        </a:rPr>
                        <a:t>Attention :</a:t>
                      </a:r>
                      <a:r>
                        <a:rPr lang="en-US" sz="800" kern="0" spc="-150">
                          <a:solidFill>
                            <a:srgbClr val="000000"/>
                          </a:solidFill>
                          <a:effectLst/>
                          <a:latin typeface="함초롬바탕" panose="02030604000101010101" pitchFamily="18" charset="-127"/>
                          <a:ea typeface="나눔고딕"/>
                        </a:rPr>
                        <a:t> </a:t>
                      </a:r>
                      <a:r>
                        <a:rPr lang="en-US" sz="800" kern="0" spc="-120">
                          <a:solidFill>
                            <a:srgbClr val="000000"/>
                          </a:solidFill>
                          <a:effectLst/>
                          <a:latin typeface="나눔고딕"/>
                          <a:ea typeface="나눔고딕"/>
                        </a:rPr>
                        <a:t>President of National Center for the Rights of the Child</a:t>
                      </a:r>
                      <a:br>
                        <a:rPr lang="en-US" sz="700" kern="0" spc="0">
                          <a:solidFill>
                            <a:srgbClr val="000000"/>
                          </a:solidFill>
                          <a:effectLst/>
                          <a:latin typeface="함초롬바탕" panose="02030604000101010101" pitchFamily="18" charset="-127"/>
                        </a:rPr>
                      </a:br>
                      <a:r>
                        <a:rPr lang="en-US" sz="800" kern="0" spc="0">
                          <a:solidFill>
                            <a:srgbClr val="000000"/>
                          </a:solidFill>
                          <a:effectLst/>
                          <a:latin typeface="나눔고딕"/>
                          <a:ea typeface="나눔고딕"/>
                        </a:rPr>
                        <a:t>Head of Adoption Agency</a:t>
                      </a:r>
                      <a:endParaRPr lang="en-US" sz="700" kern="0" spc="0">
                        <a:solidFill>
                          <a:srgbClr val="000000"/>
                        </a:solidFill>
                        <a:effectLst/>
                        <a:latin typeface="함초롬바탕" panose="02030604000101010101" pitchFamily="18" charset="-127"/>
                      </a:endParaRPr>
                    </a:p>
                  </a:txBody>
                  <a:tcPr marL="11645" marR="11645" marT="11645" marB="11645">
                    <a:lnL>
                      <a:noFill/>
                    </a:lnL>
                    <a:lnR>
                      <a:noFill/>
                    </a:lnR>
                    <a:lnT>
                      <a:noFill/>
                    </a:lnT>
                    <a:lnB w="17907" cap="flat" cmpd="sng" algn="ctr">
                      <a:solidFill>
                        <a:srgbClr val="939393"/>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just" fontAlgn="base" latinLnBrk="1">
                        <a:lnSpc>
                          <a:spcPct val="160000"/>
                        </a:lnSpc>
                        <a:spcBef>
                          <a:spcPts val="0"/>
                        </a:spcBef>
                        <a:spcAft>
                          <a:spcPts val="0"/>
                        </a:spcAft>
                      </a:pPr>
                      <a:endParaRPr lang="ko-KR" altLang="en-US" sz="700" kern="0" spc="0">
                        <a:solidFill>
                          <a:srgbClr val="000000"/>
                        </a:solidFill>
                        <a:effectLst/>
                        <a:latin typeface="함초롬바탕" panose="02030604000101010101" pitchFamily="18" charset="-127"/>
                      </a:endParaRPr>
                    </a:p>
                  </a:txBody>
                  <a:tcPr marL="11645" marR="11645" marT="11645" marB="11645" anchor="ctr">
                    <a:lnL>
                      <a:noFill/>
                    </a:lnL>
                    <a:lnR>
                      <a:noFill/>
                    </a:lnR>
                    <a:lnT>
                      <a:noFill/>
                    </a:lnT>
                    <a:lnB w="17907" cap="flat" cmpd="sng" algn="ctr">
                      <a:solidFill>
                        <a:srgbClr val="939393"/>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22"/>
                  </a:ext>
                </a:extLst>
              </a:tr>
              <a:tr h="102577">
                <a:tc gridSpan="14">
                  <a:txBody>
                    <a:bodyPr/>
                    <a:lstStyle/>
                    <a:p>
                      <a:pPr marL="0" marR="0" indent="0" algn="just" fontAlgn="base" latinLnBrk="1">
                        <a:lnSpc>
                          <a:spcPct val="160000"/>
                        </a:lnSpc>
                        <a:spcBef>
                          <a:spcPts val="0"/>
                        </a:spcBef>
                        <a:spcAft>
                          <a:spcPts val="0"/>
                        </a:spcAft>
                      </a:pPr>
                      <a:endParaRPr lang="ko-KR" altLang="en-US" sz="300" kern="0" spc="0">
                        <a:solidFill>
                          <a:srgbClr val="000000"/>
                        </a:solidFill>
                        <a:effectLst/>
                        <a:latin typeface="함초롬바탕" panose="02030604000101010101" pitchFamily="18" charset="-127"/>
                      </a:endParaRPr>
                    </a:p>
                  </a:txBody>
                  <a:tcPr marL="11645" marR="11645" marT="11645" marB="11645" anchor="ctr">
                    <a:lnL>
                      <a:noFill/>
                    </a:lnL>
                    <a:lnR>
                      <a:noFill/>
                    </a:lnR>
                    <a:lnT w="17907" cap="flat" cmpd="sng" algn="ctr">
                      <a:solidFill>
                        <a:srgbClr val="939393"/>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23"/>
                  </a:ext>
                </a:extLst>
              </a:tr>
              <a:tr h="197968">
                <a:tc rowSpan="2">
                  <a:txBody>
                    <a:bodyPr/>
                    <a:lstStyle/>
                    <a:p>
                      <a:pPr marL="0" marR="0" indent="0" algn="ctr" fontAlgn="base" latinLnBrk="0">
                        <a:lnSpc>
                          <a:spcPct val="160000"/>
                        </a:lnSpc>
                        <a:spcBef>
                          <a:spcPts val="0"/>
                        </a:spcBef>
                        <a:spcAft>
                          <a:spcPts val="0"/>
                        </a:spcAft>
                      </a:pPr>
                      <a:r>
                        <a:rPr lang="en-US" sz="500" kern="0" spc="0">
                          <a:solidFill>
                            <a:srgbClr val="000000"/>
                          </a:solidFill>
                          <a:effectLst/>
                          <a:latin typeface="나눔고딕"/>
                          <a:ea typeface="나눔고딕"/>
                        </a:rPr>
                        <a:t>Attached Document</a:t>
                      </a:r>
                      <a:endParaRPr lang="en-US" sz="700" kern="0" spc="0">
                        <a:solidFill>
                          <a:srgbClr val="000000"/>
                        </a:solidFill>
                        <a:effectLst/>
                        <a:latin typeface="함초롬바탕" panose="02030604000101010101" pitchFamily="18" charset="-127"/>
                      </a:endParaRPr>
                    </a:p>
                  </a:txBody>
                  <a:tcPr marL="11645" marR="11645" marT="11645" marB="11645" anchor="ctr">
                    <a:lnL>
                      <a:noFill/>
                    </a:lnL>
                    <a:lnR w="3556" cap="flat" cmpd="sng" algn="ctr">
                      <a:solidFill>
                        <a:srgbClr val="7F7F7F"/>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7F7F7F"/>
                      </a:solidFill>
                      <a:prstDash val="solid"/>
                      <a:round/>
                      <a:headEnd type="none" w="med" len="med"/>
                      <a:tailEnd type="none" w="med" len="med"/>
                    </a:lnB>
                  </a:tcPr>
                </a:tc>
                <a:tc rowSpan="2" gridSpan="12">
                  <a:txBody>
                    <a:bodyPr/>
                    <a:lstStyle/>
                    <a:p>
                      <a:pPr marL="127000" marR="0" indent="-127000" algn="just" fontAlgn="base" latinLnBrk="1">
                        <a:lnSpc>
                          <a:spcPct val="110000"/>
                        </a:lnSpc>
                        <a:spcBef>
                          <a:spcPts val="0"/>
                        </a:spcBef>
                        <a:spcAft>
                          <a:spcPts val="0"/>
                        </a:spcAft>
                      </a:pPr>
                      <a:r>
                        <a:rPr lang="en-US" sz="500" kern="0" spc="0">
                          <a:solidFill>
                            <a:srgbClr val="000000"/>
                          </a:solidFill>
                          <a:effectLst/>
                          <a:latin typeface="나눔고딕"/>
                          <a:ea typeface="나눔고딕"/>
                        </a:rPr>
                        <a:t>1. A copy of a document certifying that the petitioner is an adoptee. This document need not be submitted if the petitioner has been confirmed as an adoptee by presenting his/her identification card (ie, resident registration card, passport, foreign registration card, or other certificate(s) confirming the petitioner's identity) to an employee of the Korea Adoption Services or an adoption agency.</a:t>
                      </a:r>
                      <a:endParaRPr lang="en-US" sz="700" kern="0" spc="0">
                        <a:solidFill>
                          <a:srgbClr val="000000"/>
                        </a:solidFill>
                        <a:effectLst/>
                        <a:latin typeface="함초롬바탕" panose="02030604000101010101" pitchFamily="18" charset="-127"/>
                      </a:endParaRPr>
                    </a:p>
                    <a:p>
                      <a:pPr marL="130810" marR="0" indent="-130810" algn="just" fontAlgn="base" latinLnBrk="1">
                        <a:lnSpc>
                          <a:spcPct val="110000"/>
                        </a:lnSpc>
                        <a:spcBef>
                          <a:spcPts val="0"/>
                        </a:spcBef>
                        <a:spcAft>
                          <a:spcPts val="0"/>
                        </a:spcAft>
                      </a:pPr>
                      <a:r>
                        <a:rPr lang="en-US" sz="500" kern="0" spc="0">
                          <a:solidFill>
                            <a:srgbClr val="000000"/>
                          </a:solidFill>
                          <a:effectLst/>
                          <a:latin typeface="나눔고딕"/>
                          <a:ea typeface="나눔고딕"/>
                        </a:rPr>
                        <a:t>2. A copy of a document certifying that there is a compelling reason for disclosure, such as a medical need, as per Article 36.3 of the Special Adoption Act</a:t>
                      </a:r>
                      <a:endParaRPr lang="en-US" sz="700" kern="0" spc="0">
                        <a:solidFill>
                          <a:srgbClr val="000000"/>
                        </a:solidFill>
                        <a:effectLst/>
                        <a:latin typeface="함초롬바탕" panose="02030604000101010101" pitchFamily="18" charset="-127"/>
                      </a:endParaRPr>
                    </a:p>
                  </a:txBody>
                  <a:tcPr marL="11645" marR="11645" marT="11645" marB="11645" anchor="ctr">
                    <a:lnL w="3556" cap="flat" cmpd="sng" algn="ctr">
                      <a:solidFill>
                        <a:srgbClr val="7F7F7F"/>
                      </a:solidFill>
                      <a:prstDash val="solid"/>
                      <a:round/>
                      <a:headEnd type="none" w="med" len="med"/>
                      <a:tailEnd type="none" w="med" len="med"/>
                    </a:lnL>
                    <a:lnR w="3556" cap="flat" cmpd="sng" algn="ctr">
                      <a:solidFill>
                        <a:srgbClr val="7F7F7F"/>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7F7F7F"/>
                      </a:solidFill>
                      <a:prstDash val="solid"/>
                      <a:round/>
                      <a:headEnd type="none" w="med" len="med"/>
                      <a:tailEnd type="none" w="med" len="med"/>
                    </a:lnB>
                  </a:tcPr>
                </a:tc>
                <a:tc rowSpan="2" hMerge="1">
                  <a:txBody>
                    <a:bodyPr/>
                    <a:lstStyle/>
                    <a:p>
                      <a:pPr latinLnBrk="1"/>
                      <a:endParaRPr lang="ko-KR" altLang="en-US"/>
                    </a:p>
                  </a:txBody>
                  <a:tcPr/>
                </a:tc>
                <a:tc rowSpan="2" hMerge="1">
                  <a:txBody>
                    <a:bodyPr/>
                    <a:lstStyle/>
                    <a:p>
                      <a:pPr latinLnBrk="1"/>
                      <a:endParaRPr lang="ko-KR" altLang="en-US"/>
                    </a:p>
                  </a:txBody>
                  <a:tcPr/>
                </a:tc>
                <a:tc rowSpan="2" hMerge="1">
                  <a:txBody>
                    <a:bodyPr/>
                    <a:lstStyle/>
                    <a:p>
                      <a:pPr latinLnBrk="1"/>
                      <a:endParaRPr lang="ko-KR" altLang="en-US"/>
                    </a:p>
                  </a:txBody>
                  <a:tcPr/>
                </a:tc>
                <a:tc rowSpan="2" hMerge="1">
                  <a:txBody>
                    <a:bodyPr/>
                    <a:lstStyle/>
                    <a:p>
                      <a:pPr latinLnBrk="1"/>
                      <a:endParaRPr lang="ko-KR" altLang="en-US"/>
                    </a:p>
                  </a:txBody>
                  <a:tcPr/>
                </a:tc>
                <a:tc rowSpan="2" hMerge="1">
                  <a:txBody>
                    <a:bodyPr/>
                    <a:lstStyle/>
                    <a:p>
                      <a:pPr latinLnBrk="1"/>
                      <a:endParaRPr lang="ko-KR" altLang="en-US"/>
                    </a:p>
                  </a:txBody>
                  <a:tcPr/>
                </a:tc>
                <a:tc rowSpan="2" hMerge="1">
                  <a:txBody>
                    <a:bodyPr/>
                    <a:lstStyle/>
                    <a:p>
                      <a:pPr latinLnBrk="1"/>
                      <a:endParaRPr lang="ko-KR" altLang="en-US"/>
                    </a:p>
                  </a:txBody>
                  <a:tcPr/>
                </a:tc>
                <a:tc rowSpan="2" hMerge="1">
                  <a:txBody>
                    <a:bodyPr/>
                    <a:lstStyle/>
                    <a:p>
                      <a:pPr latinLnBrk="1"/>
                      <a:endParaRPr lang="ko-KR" altLang="en-US"/>
                    </a:p>
                  </a:txBody>
                  <a:tcPr/>
                </a:tc>
                <a:tc rowSpan="2" hMerge="1">
                  <a:txBody>
                    <a:bodyPr/>
                    <a:lstStyle/>
                    <a:p>
                      <a:pPr latinLnBrk="1"/>
                      <a:endParaRPr lang="ko-KR" altLang="en-US"/>
                    </a:p>
                  </a:txBody>
                  <a:tcPr/>
                </a:tc>
                <a:tc rowSpan="2" hMerge="1">
                  <a:txBody>
                    <a:bodyPr/>
                    <a:lstStyle/>
                    <a:p>
                      <a:pPr latinLnBrk="1"/>
                      <a:endParaRPr lang="ko-KR" altLang="en-US"/>
                    </a:p>
                  </a:txBody>
                  <a:tcPr/>
                </a:tc>
                <a:tc rowSpan="2" hMerge="1">
                  <a:txBody>
                    <a:bodyPr/>
                    <a:lstStyle/>
                    <a:p>
                      <a:pPr latinLnBrk="1"/>
                      <a:endParaRPr lang="ko-KR" altLang="en-US"/>
                    </a:p>
                  </a:txBody>
                  <a:tcPr/>
                </a:tc>
                <a:tc rowSpan="2" hMerge="1">
                  <a:txBody>
                    <a:bodyPr/>
                    <a:lstStyle/>
                    <a:p>
                      <a:pPr latinLnBrk="1"/>
                      <a:endParaRPr lang="ko-KR" altLang="en-US"/>
                    </a:p>
                  </a:txBody>
                  <a:tcPr/>
                </a:tc>
                <a:tc>
                  <a:txBody>
                    <a:bodyPr/>
                    <a:lstStyle/>
                    <a:p>
                      <a:pPr marL="152400" marR="0" indent="-152400" algn="ctr" fontAlgn="base" latinLnBrk="0">
                        <a:lnSpc>
                          <a:spcPct val="160000"/>
                        </a:lnSpc>
                        <a:spcBef>
                          <a:spcPts val="0"/>
                        </a:spcBef>
                        <a:spcAft>
                          <a:spcPts val="0"/>
                        </a:spcAft>
                      </a:pPr>
                      <a:r>
                        <a:rPr lang="en-US" sz="500" kern="0" spc="0">
                          <a:solidFill>
                            <a:srgbClr val="000000"/>
                          </a:solidFill>
                          <a:effectLst/>
                          <a:latin typeface="나눔고딕"/>
                          <a:ea typeface="나눔고딕"/>
                        </a:rPr>
                        <a:t>Fee</a:t>
                      </a:r>
                      <a:endParaRPr lang="en-US" sz="700" kern="0" spc="0">
                        <a:solidFill>
                          <a:srgbClr val="000000"/>
                        </a:solidFill>
                        <a:effectLst/>
                        <a:latin typeface="함초롬바탕" panose="02030604000101010101" pitchFamily="18" charset="-127"/>
                      </a:endParaRPr>
                    </a:p>
                  </a:txBody>
                  <a:tcPr marL="11645" marR="11645" marT="11645" marB="11645" anchor="ctr">
                    <a:lnL w="3556" cap="flat" cmpd="sng" algn="ctr">
                      <a:solidFill>
                        <a:srgbClr val="7F7F7F"/>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24"/>
                  </a:ext>
                </a:extLst>
              </a:tr>
              <a:tr h="359513">
                <a:tc vMerge="1">
                  <a:txBody>
                    <a:bodyPr/>
                    <a:lstStyle/>
                    <a:p>
                      <a:pPr latinLnBrk="1"/>
                      <a:endParaRPr lang="ko-KR" altLang="en-US"/>
                    </a:p>
                  </a:txBody>
                  <a:tcPr/>
                </a:tc>
                <a:tc gridSpan="12"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a:txBody>
                    <a:bodyPr/>
                    <a:lstStyle/>
                    <a:p>
                      <a:pPr marL="152400" marR="0" indent="-152400" algn="ctr" fontAlgn="base" latinLnBrk="0">
                        <a:lnSpc>
                          <a:spcPct val="160000"/>
                        </a:lnSpc>
                        <a:spcBef>
                          <a:spcPts val="0"/>
                        </a:spcBef>
                        <a:spcAft>
                          <a:spcPts val="0"/>
                        </a:spcAft>
                      </a:pPr>
                      <a:r>
                        <a:rPr lang="en-US" sz="500" kern="0" spc="0">
                          <a:solidFill>
                            <a:srgbClr val="000000"/>
                          </a:solidFill>
                          <a:effectLst/>
                          <a:latin typeface="나눔고딕"/>
                          <a:ea typeface="나눔고딕"/>
                        </a:rPr>
                        <a:t>None</a:t>
                      </a:r>
                      <a:endParaRPr lang="en-US" sz="700" kern="0" spc="0">
                        <a:solidFill>
                          <a:srgbClr val="000000"/>
                        </a:solidFill>
                        <a:effectLst/>
                        <a:latin typeface="함초롬바탕" panose="02030604000101010101" pitchFamily="18" charset="-127"/>
                      </a:endParaRPr>
                    </a:p>
                  </a:txBody>
                  <a:tcPr marL="11645" marR="11645" marT="11645" marB="11645" anchor="ctr">
                    <a:lnL w="3556" cap="flat" cmpd="sng" algn="ctr">
                      <a:solidFill>
                        <a:srgbClr val="7F7F7F"/>
                      </a:solidFill>
                      <a:prstDash val="solid"/>
                      <a:round/>
                      <a:headEnd type="none" w="med" len="med"/>
                      <a:tailEnd type="none" w="med" len="med"/>
                    </a:lnL>
                    <a:lnR>
                      <a:noFill/>
                    </a:lnR>
                    <a:lnT w="3556" cap="flat" cmpd="sng" algn="ctr">
                      <a:solidFill>
                        <a:srgbClr val="7F7F7F"/>
                      </a:solidFill>
                      <a:prstDash val="solid"/>
                      <a:round/>
                      <a:headEnd type="none" w="med" len="med"/>
                      <a:tailEnd type="none" w="med" len="med"/>
                    </a:lnT>
                    <a:lnB w="3556"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25"/>
                  </a:ext>
                </a:extLst>
              </a:tr>
              <a:tr h="0">
                <a:tc gridSpan="14">
                  <a:txBody>
                    <a:bodyPr/>
                    <a:lstStyle/>
                    <a:p>
                      <a:pPr marL="12700" marR="0" indent="0" algn="just" fontAlgn="base" latinLnBrk="1">
                        <a:lnSpc>
                          <a:spcPct val="160000"/>
                        </a:lnSpc>
                        <a:spcBef>
                          <a:spcPts val="100"/>
                        </a:spcBef>
                        <a:spcAft>
                          <a:spcPts val="0"/>
                        </a:spcAft>
                      </a:pPr>
                      <a:endParaRPr lang="ko-KR" altLang="en-US" sz="100" kern="0" spc="0">
                        <a:solidFill>
                          <a:srgbClr val="000000"/>
                        </a:solidFill>
                        <a:effectLst/>
                        <a:latin typeface="함초롬바탕" panose="02030604000101010101" pitchFamily="18" charset="-127"/>
                      </a:endParaRPr>
                    </a:p>
                  </a:txBody>
                  <a:tcPr marL="11645" marR="11645" marT="29732" marB="29732">
                    <a:lnL>
                      <a:noFill/>
                    </a:lnL>
                    <a:lnR>
                      <a:noFill/>
                    </a:lnR>
                    <a:lnT w="3556" cap="flat" cmpd="sng" algn="ctr">
                      <a:solidFill>
                        <a:srgbClr val="7F7F7F"/>
                      </a:solidFill>
                      <a:prstDash val="solid"/>
                      <a:round/>
                      <a:headEnd type="none" w="med" len="med"/>
                      <a:tailEnd type="none" w="med" len="med"/>
                    </a:lnT>
                    <a:lnB w="17907" cap="flat" cmpd="sng" algn="ctr">
                      <a:solidFill>
                        <a:srgbClr val="787878"/>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26"/>
                  </a:ext>
                </a:extLst>
              </a:tr>
              <a:tr h="166005">
                <a:tc gridSpan="14">
                  <a:txBody>
                    <a:bodyPr/>
                    <a:lstStyle/>
                    <a:p>
                      <a:pPr marL="152400" marR="0" indent="-152400" algn="ctr" fontAlgn="base" latinLnBrk="0">
                        <a:lnSpc>
                          <a:spcPct val="160000"/>
                        </a:lnSpc>
                        <a:spcBef>
                          <a:spcPts val="0"/>
                        </a:spcBef>
                        <a:spcAft>
                          <a:spcPts val="0"/>
                        </a:spcAft>
                      </a:pPr>
                      <a:r>
                        <a:rPr lang="en-US" sz="600" kern="0" spc="0">
                          <a:solidFill>
                            <a:srgbClr val="000000"/>
                          </a:solidFill>
                          <a:effectLst/>
                          <a:latin typeface="나눔고딕"/>
                          <a:ea typeface="나눔고딕"/>
                        </a:rPr>
                        <a:t>Note</a:t>
                      </a:r>
                      <a:endParaRPr lang="en-US" sz="700" kern="0" spc="0">
                        <a:solidFill>
                          <a:srgbClr val="000000"/>
                        </a:solidFill>
                        <a:effectLst/>
                        <a:latin typeface="함초롬바탕" panose="02030604000101010101" pitchFamily="18" charset="-127"/>
                      </a:endParaRPr>
                    </a:p>
                  </a:txBody>
                  <a:tcPr marL="11645" marR="11645" marT="11645" marB="11645" anchor="ctr">
                    <a:lnL>
                      <a:noFill/>
                    </a:lnL>
                    <a:lnR>
                      <a:noFill/>
                    </a:lnR>
                    <a:lnT w="17907"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solidFill>
                      <a:srgbClr val="CCCCCC"/>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27"/>
                  </a:ext>
                </a:extLst>
              </a:tr>
              <a:tr h="183597">
                <a:tc gridSpan="14">
                  <a:txBody>
                    <a:bodyPr/>
                    <a:lstStyle/>
                    <a:p>
                      <a:pPr marL="265430" marR="0" indent="-265430" algn="just" fontAlgn="base" latinLnBrk="1">
                        <a:lnSpc>
                          <a:spcPct val="160000"/>
                        </a:lnSpc>
                        <a:spcBef>
                          <a:spcPts val="0"/>
                        </a:spcBef>
                        <a:spcAft>
                          <a:spcPts val="0"/>
                        </a:spcAft>
                      </a:pPr>
                      <a:r>
                        <a:rPr lang="en-US" sz="500" kern="0" spc="0">
                          <a:solidFill>
                            <a:srgbClr val="000000"/>
                          </a:solidFill>
                          <a:effectLst/>
                          <a:latin typeface="나눔고딕"/>
                          <a:ea typeface="나눔고딕"/>
                        </a:rPr>
                        <a:t>A foreign national may use this form as the original copy and the form written in Korean as a translated version.</a:t>
                      </a:r>
                      <a:endParaRPr lang="en-US" sz="700" kern="0" spc="0">
                        <a:solidFill>
                          <a:srgbClr val="000000"/>
                        </a:solidFill>
                        <a:effectLst/>
                        <a:latin typeface="함초롬바탕" panose="02030604000101010101" pitchFamily="18" charset="-127"/>
                      </a:endParaRPr>
                    </a:p>
                  </a:txBody>
                  <a:tcPr marL="11645" marR="11645" marT="11645" marB="11645" anchor="ctr">
                    <a:lnL>
                      <a:noFill/>
                    </a:lnL>
                    <a:lnR>
                      <a:noFill/>
                    </a:lnR>
                    <a:lnT w="3175" cap="flat" cmpd="sng" algn="ctr">
                      <a:solidFill>
                        <a:srgbClr val="787878"/>
                      </a:solidFill>
                      <a:prstDash val="solid"/>
                      <a:round/>
                      <a:headEnd type="none" w="med" len="med"/>
                      <a:tailEnd type="none" w="med" len="med"/>
                    </a:lnT>
                    <a:lnB w="3556" cap="flat" cmpd="sng" algn="ctr">
                      <a:solidFill>
                        <a:srgbClr val="5D5D5D"/>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28"/>
                  </a:ext>
                </a:extLst>
              </a:tr>
              <a:tr h="127849">
                <a:tc gridSpan="14">
                  <a:txBody>
                    <a:bodyPr/>
                    <a:lstStyle/>
                    <a:p>
                      <a:pPr marL="0" marR="0" indent="0" algn="r" fontAlgn="base" latinLnBrk="0">
                        <a:lnSpc>
                          <a:spcPct val="100000"/>
                        </a:lnSpc>
                        <a:spcBef>
                          <a:spcPts val="0"/>
                        </a:spcBef>
                        <a:spcAft>
                          <a:spcPts val="0"/>
                        </a:spcAft>
                      </a:pPr>
                      <a:r>
                        <a:rPr lang="en-US" altLang="ko-KR" sz="500" kern="0" spc="0" dirty="0">
                          <a:solidFill>
                            <a:srgbClr val="000000"/>
                          </a:solidFill>
                          <a:effectLst/>
                          <a:latin typeface="나눔고딕"/>
                          <a:ea typeface="나눔고딕"/>
                        </a:rPr>
                        <a:t>210</a:t>
                      </a:r>
                      <a:r>
                        <a:rPr lang="ko-KR" altLang="en-US" sz="500" kern="0" spc="0" dirty="0">
                          <a:solidFill>
                            <a:srgbClr val="000000"/>
                          </a:solidFill>
                          <a:effectLst/>
                          <a:latin typeface="나눔고딕"/>
                          <a:ea typeface="나눔고딕"/>
                        </a:rPr>
                        <a:t>㎜</a:t>
                      </a:r>
                      <a:r>
                        <a:rPr lang="en-US" altLang="ko-KR" sz="500" kern="0" spc="0" dirty="0">
                          <a:solidFill>
                            <a:srgbClr val="000000"/>
                          </a:solidFill>
                          <a:effectLst/>
                          <a:latin typeface="나눔고딕"/>
                          <a:ea typeface="나눔고딕"/>
                        </a:rPr>
                        <a:t>×297</a:t>
                      </a:r>
                      <a:r>
                        <a:rPr lang="ko-KR" altLang="en-US" sz="500" kern="0" spc="0" dirty="0">
                          <a:solidFill>
                            <a:srgbClr val="000000"/>
                          </a:solidFill>
                          <a:effectLst/>
                          <a:latin typeface="나눔고딕"/>
                          <a:ea typeface="나눔고딕"/>
                        </a:rPr>
                        <a:t>㎜</a:t>
                      </a:r>
                      <a:r>
                        <a:rPr lang="en-US" altLang="ko-KR" sz="500" kern="0" spc="0" dirty="0">
                          <a:solidFill>
                            <a:srgbClr val="000000"/>
                          </a:solidFill>
                          <a:effectLst/>
                          <a:latin typeface="나눔고딕"/>
                          <a:ea typeface="나눔고딕"/>
                        </a:rPr>
                        <a:t>[</a:t>
                      </a:r>
                      <a:r>
                        <a:rPr lang="ko-KR" altLang="en-US" sz="500" kern="0" spc="0" dirty="0" err="1">
                          <a:solidFill>
                            <a:srgbClr val="000000"/>
                          </a:solidFill>
                          <a:effectLst/>
                          <a:latin typeface="나눔고딕"/>
                          <a:ea typeface="나눔고딕"/>
                        </a:rPr>
                        <a:t>백상지</a:t>
                      </a:r>
                      <a:r>
                        <a:rPr lang="ko-KR" altLang="en-US" sz="500" kern="0" spc="0" dirty="0">
                          <a:solidFill>
                            <a:srgbClr val="000000"/>
                          </a:solidFill>
                          <a:effectLst/>
                          <a:latin typeface="나눔고딕"/>
                          <a:ea typeface="나눔고딕"/>
                        </a:rPr>
                        <a:t> </a:t>
                      </a:r>
                      <a:r>
                        <a:rPr lang="en-US" altLang="ko-KR" sz="500" kern="0" spc="0" dirty="0">
                          <a:solidFill>
                            <a:srgbClr val="000000"/>
                          </a:solidFill>
                          <a:effectLst/>
                          <a:latin typeface="나눔고딕"/>
                          <a:ea typeface="나눔고딕"/>
                        </a:rPr>
                        <a:t>80</a:t>
                      </a:r>
                      <a:r>
                        <a:rPr lang="en-US" sz="500" kern="0" spc="0" dirty="0">
                          <a:solidFill>
                            <a:srgbClr val="000000"/>
                          </a:solidFill>
                          <a:effectLst/>
                          <a:latin typeface="나눔고딕"/>
                          <a:ea typeface="나눔고딕"/>
                        </a:rPr>
                        <a:t>g/㎡]</a:t>
                      </a:r>
                      <a:endParaRPr lang="en-US" sz="700" kern="0" spc="0" dirty="0">
                        <a:solidFill>
                          <a:srgbClr val="000000"/>
                        </a:solidFill>
                        <a:effectLst/>
                        <a:latin typeface="함초롬바탕" panose="02030604000101010101" pitchFamily="18" charset="-127"/>
                      </a:endParaRPr>
                    </a:p>
                  </a:txBody>
                  <a:tcPr marL="11645" marR="11645" marT="11645" marB="11645" anchor="b">
                    <a:lnL>
                      <a:noFill/>
                    </a:lnL>
                    <a:lnR>
                      <a:noFill/>
                    </a:lnR>
                    <a:lnT w="3556" cap="flat" cmpd="sng" algn="ctr">
                      <a:solidFill>
                        <a:srgbClr val="5D5D5D"/>
                      </a:solidFill>
                      <a:prstDash val="solid"/>
                      <a:round/>
                      <a:headEnd type="none" w="med" len="med"/>
                      <a:tailEnd type="none" w="med" len="med"/>
                    </a:lnT>
                    <a:lnB>
                      <a:noFill/>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29"/>
                  </a:ext>
                </a:extLst>
              </a:tr>
            </a:tbl>
          </a:graphicData>
        </a:graphic>
      </p:graphicFrame>
      <p:sp>
        <p:nvSpPr>
          <p:cNvPr id="18" name="내용 개체 틀 17"/>
          <p:cNvSpPr>
            <a:spLocks noGrp="1"/>
          </p:cNvSpPr>
          <p:nvPr>
            <p:ph sz="half" idx="1"/>
          </p:nvPr>
        </p:nvSpPr>
        <p:spPr>
          <a:xfrm>
            <a:off x="838200" y="1367406"/>
            <a:ext cx="5181600" cy="3850546"/>
          </a:xfrm>
        </p:spPr>
        <p:txBody>
          <a:bodyPr>
            <a:normAutofit/>
          </a:bodyPr>
          <a:lstStyle/>
          <a:p>
            <a:r>
              <a:rPr lang="fr-FR" altLang="ko-KR" sz="2400" dirty="0"/>
              <a:t>Une demande de divulgation des informations relatives à l'adoption</a:t>
            </a:r>
          </a:p>
          <a:p>
            <a:pPr marL="0" indent="0">
              <a:buNone/>
            </a:pPr>
            <a:r>
              <a:rPr lang="fr-FR" altLang="ko-KR" sz="2000" dirty="0"/>
              <a:t>  - </a:t>
            </a:r>
            <a:r>
              <a:rPr lang="fr-FR" altLang="ko-KR" sz="2000" u="sng" dirty="0">
                <a:hlinkClick r:id="rId2"/>
              </a:rPr>
              <a:t>familysearch@ncrc.or.kr</a:t>
            </a:r>
            <a:endParaRPr lang="fr-FR" altLang="ko-KR" sz="2000" u="sng" dirty="0"/>
          </a:p>
          <a:p>
            <a:pPr marL="0" indent="0">
              <a:buNone/>
            </a:pPr>
            <a:endParaRPr lang="fr-FR" altLang="ko-KR" sz="2000" u="sng" dirty="0"/>
          </a:p>
          <a:p>
            <a:r>
              <a:rPr lang="fr-FR" altLang="ko-KR" sz="2400" dirty="0"/>
              <a:t>Si les parents biologiques ne peuvent pas être identifiés </a:t>
            </a:r>
            <a:endParaRPr lang="fr-FR" altLang="ko-KR" sz="2400" u="sng" dirty="0"/>
          </a:p>
          <a:p>
            <a:pPr>
              <a:buFontTx/>
              <a:buChar char="-"/>
            </a:pPr>
            <a:r>
              <a:rPr lang="fr-FR" altLang="ko-KR" sz="2000" dirty="0">
                <a:solidFill>
                  <a:srgbClr val="0070C0"/>
                </a:solidFill>
              </a:rPr>
              <a:t>un adopté sans lien de parenté (enfant </a:t>
            </a:r>
          </a:p>
          <a:p>
            <a:pPr marL="0" indent="0">
              <a:buNone/>
            </a:pPr>
            <a:r>
              <a:rPr lang="fr-FR" altLang="ko-KR" sz="2000" dirty="0">
                <a:solidFill>
                  <a:srgbClr val="0070C0"/>
                </a:solidFill>
              </a:rPr>
              <a:t>  disparu) </a:t>
            </a:r>
          </a:p>
          <a:p>
            <a:pPr marL="0" indent="0">
              <a:buNone/>
            </a:pPr>
            <a:r>
              <a:rPr lang="fr-FR" altLang="ko-KR" sz="2000" dirty="0">
                <a:solidFill>
                  <a:srgbClr val="0070C0"/>
                </a:solidFill>
              </a:rPr>
              <a:t>- peut faire l'objet d'un test génétique</a:t>
            </a:r>
            <a:endParaRPr lang="fr-FR" altLang="ko-KR" sz="2000" u="sng" dirty="0">
              <a:solidFill>
                <a:srgbClr val="0070C0"/>
              </a:solidFill>
            </a:endParaRPr>
          </a:p>
          <a:p>
            <a:pPr marL="0" indent="0">
              <a:buNone/>
            </a:pPr>
            <a:endParaRPr lang="ko-KR" altLang="en-US" sz="2000" dirty="0"/>
          </a:p>
        </p:txBody>
      </p:sp>
      <p:sp>
        <p:nvSpPr>
          <p:cNvPr id="20" name="Rectangle 5"/>
          <p:cNvSpPr>
            <a:spLocks noChangeArrowheads="1"/>
          </p:cNvSpPr>
          <p:nvPr/>
        </p:nvSpPr>
        <p:spPr bwMode="auto">
          <a:xfrm>
            <a:off x="-1" y="0"/>
            <a:ext cx="1676325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ko-KR" altLang="en-US"/>
          </a:p>
        </p:txBody>
      </p:sp>
    </p:spTree>
    <p:extLst>
      <p:ext uri="{BB962C8B-B14F-4D97-AF65-F5344CB8AC3E}">
        <p14:creationId xmlns:p14="http://schemas.microsoft.com/office/powerpoint/2010/main" val="3817224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내용 개체 틀 4"/>
          <p:cNvGraphicFramePr>
            <a:graphicFrameLocks noGrp="1"/>
          </p:cNvGraphicFramePr>
          <p:nvPr>
            <p:ph sz="half" idx="1"/>
            <p:extLst>
              <p:ext uri="{D42A27DB-BD31-4B8C-83A1-F6EECF244321}">
                <p14:modId xmlns:p14="http://schemas.microsoft.com/office/powerpoint/2010/main" val="72387233"/>
              </p:ext>
            </p:extLst>
          </p:nvPr>
        </p:nvGraphicFramePr>
        <p:xfrm>
          <a:off x="247135" y="204782"/>
          <a:ext cx="5090446" cy="6334126"/>
        </p:xfrm>
        <a:graphic>
          <a:graphicData uri="http://schemas.openxmlformats.org/drawingml/2006/table">
            <a:tbl>
              <a:tblPr/>
              <a:tblGrid>
                <a:gridCol w="985410">
                  <a:extLst>
                    <a:ext uri="{9D8B030D-6E8A-4147-A177-3AD203B41FA5}">
                      <a16:colId xmlns:a16="http://schemas.microsoft.com/office/drawing/2014/main" val="20000"/>
                    </a:ext>
                  </a:extLst>
                </a:gridCol>
                <a:gridCol w="1375898">
                  <a:extLst>
                    <a:ext uri="{9D8B030D-6E8A-4147-A177-3AD203B41FA5}">
                      <a16:colId xmlns:a16="http://schemas.microsoft.com/office/drawing/2014/main" val="20001"/>
                    </a:ext>
                  </a:extLst>
                </a:gridCol>
                <a:gridCol w="1107408">
                  <a:extLst>
                    <a:ext uri="{9D8B030D-6E8A-4147-A177-3AD203B41FA5}">
                      <a16:colId xmlns:a16="http://schemas.microsoft.com/office/drawing/2014/main" val="20002"/>
                    </a:ext>
                  </a:extLst>
                </a:gridCol>
                <a:gridCol w="1338805">
                  <a:extLst>
                    <a:ext uri="{9D8B030D-6E8A-4147-A177-3AD203B41FA5}">
                      <a16:colId xmlns:a16="http://schemas.microsoft.com/office/drawing/2014/main" val="20003"/>
                    </a:ext>
                  </a:extLst>
                </a:gridCol>
                <a:gridCol w="282925">
                  <a:extLst>
                    <a:ext uri="{9D8B030D-6E8A-4147-A177-3AD203B41FA5}">
                      <a16:colId xmlns:a16="http://schemas.microsoft.com/office/drawing/2014/main" val="20004"/>
                    </a:ext>
                  </a:extLst>
                </a:gridCol>
              </a:tblGrid>
              <a:tr h="211399">
                <a:tc gridSpan="5">
                  <a:txBody>
                    <a:bodyPr/>
                    <a:lstStyle/>
                    <a:p>
                      <a:pPr marL="0" marR="0" indent="0" algn="r" fontAlgn="base" latinLnBrk="0">
                        <a:lnSpc>
                          <a:spcPct val="160000"/>
                        </a:lnSpc>
                        <a:spcBef>
                          <a:spcPts val="0"/>
                        </a:spcBef>
                        <a:spcAft>
                          <a:spcPts val="0"/>
                        </a:spcAft>
                      </a:pPr>
                      <a:endParaRPr lang="ko-KR" altLang="en-US" sz="800" kern="0" spc="0" dirty="0">
                        <a:solidFill>
                          <a:srgbClr val="000000"/>
                        </a:solidFill>
                        <a:effectLst/>
                        <a:latin typeface="함초롬바탕" panose="02030604000101010101" pitchFamily="18" charset="-127"/>
                      </a:endParaRPr>
                    </a:p>
                  </a:txBody>
                  <a:tcPr marL="45035" marR="45035" marT="12451" marB="12451" anchor="ctr">
                    <a:lnL>
                      <a:noFill/>
                    </a:lnL>
                    <a:lnR>
                      <a:noFill/>
                    </a:lnR>
                    <a:lnT>
                      <a:noFill/>
                    </a:lnT>
                    <a:lnB>
                      <a:noFill/>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0"/>
                  </a:ext>
                </a:extLst>
              </a:tr>
              <a:tr h="618304">
                <a:tc gridSpan="5">
                  <a:txBody>
                    <a:bodyPr/>
                    <a:lstStyle/>
                    <a:p>
                      <a:pPr marL="0" marR="0" indent="0" algn="ctr" fontAlgn="base" latinLnBrk="0">
                        <a:lnSpc>
                          <a:spcPct val="140000"/>
                        </a:lnSpc>
                        <a:spcBef>
                          <a:spcPts val="0"/>
                        </a:spcBef>
                        <a:spcAft>
                          <a:spcPts val="0"/>
                        </a:spcAft>
                      </a:pPr>
                      <a:r>
                        <a:rPr lang="en-US" sz="1400" b="1" kern="0" spc="-20">
                          <a:solidFill>
                            <a:srgbClr val="000000"/>
                          </a:solidFill>
                          <a:effectLst/>
                          <a:latin typeface="한양견고딕"/>
                          <a:ea typeface="한양견고딕"/>
                        </a:rPr>
                        <a:t>Certificate of adoptee without identifying birth parent information for the genetic test</a:t>
                      </a:r>
                      <a:endParaRPr lang="en-US" sz="700" kern="0" spc="0">
                        <a:solidFill>
                          <a:srgbClr val="000000"/>
                        </a:solidFill>
                        <a:effectLst/>
                        <a:latin typeface="함초롬바탕" panose="02030604000101010101" pitchFamily="18" charset="-127"/>
                      </a:endParaRPr>
                    </a:p>
                  </a:txBody>
                  <a:tcPr marL="45035" marR="45035" marT="12451" marB="12451" anchor="ctr">
                    <a:lnL>
                      <a:noFill/>
                    </a:lnL>
                    <a:lnR>
                      <a:noFill/>
                    </a:lnR>
                    <a:lnT>
                      <a:noFill/>
                    </a:lnT>
                    <a:lnB>
                      <a:noFill/>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1"/>
                  </a:ext>
                </a:extLst>
              </a:tr>
              <a:tr h="245308">
                <a:tc gridSpan="5">
                  <a:txBody>
                    <a:bodyPr/>
                    <a:lstStyle/>
                    <a:p>
                      <a:pPr marL="0" marR="0" indent="0" algn="r" fontAlgn="base" latinLnBrk="0">
                        <a:lnSpc>
                          <a:spcPct val="160000"/>
                        </a:lnSpc>
                        <a:spcBef>
                          <a:spcPts val="0"/>
                        </a:spcBef>
                        <a:spcAft>
                          <a:spcPts val="0"/>
                        </a:spcAft>
                      </a:pPr>
                      <a:endParaRPr lang="en-US" sz="900" kern="0" spc="0">
                        <a:solidFill>
                          <a:srgbClr val="000000"/>
                        </a:solidFill>
                        <a:effectLst/>
                        <a:latin typeface="함초롬바탕" panose="02030604000101010101" pitchFamily="18" charset="-127"/>
                        <a:ea typeface="한양중고딕"/>
                      </a:endParaRPr>
                    </a:p>
                  </a:txBody>
                  <a:tcPr marL="45035" marR="45035" marT="12451" marB="12451" anchor="ctr">
                    <a:lnL>
                      <a:noFill/>
                    </a:lnL>
                    <a:lnR>
                      <a:noFill/>
                    </a:lnR>
                    <a:lnT>
                      <a:noFill/>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2"/>
                  </a:ext>
                </a:extLst>
              </a:tr>
              <a:tr h="520905">
                <a:tc rowSpan="3">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한양중고딕"/>
                          <a:ea typeface="한양중고딕"/>
                        </a:rPr>
                        <a:t>Subject</a:t>
                      </a:r>
                      <a:endParaRPr lang="en-US" sz="700" kern="0" spc="0">
                        <a:solidFill>
                          <a:srgbClr val="000000"/>
                        </a:solidFill>
                        <a:effectLst/>
                        <a:latin typeface="함초롬바탕" panose="02030604000101010101" pitchFamily="18" charset="-127"/>
                      </a:endParaRPr>
                    </a:p>
                  </a:txBody>
                  <a:tcPr marL="45035" marR="45035" marT="12451" marB="12451"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800" kern="0" spc="0">
                          <a:solidFill>
                            <a:srgbClr val="000000"/>
                          </a:solidFill>
                          <a:effectLst/>
                          <a:latin typeface="한양중고딕"/>
                          <a:ea typeface="한양중고딕"/>
                        </a:rPr>
                        <a:t>Name</a:t>
                      </a:r>
                      <a:endParaRPr lang="en-US" sz="700" kern="0" spc="0">
                        <a:solidFill>
                          <a:srgbClr val="000000"/>
                        </a:solidFill>
                        <a:effectLst/>
                        <a:latin typeface="함초롬바탕" panose="02030604000101010101" pitchFamily="18" charset="-127"/>
                      </a:endParaRPr>
                    </a:p>
                  </a:txBody>
                  <a:tcPr marL="45035" marR="45035" marT="12451" marB="124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3">
                  <a:txBody>
                    <a:bodyPr/>
                    <a:lstStyle/>
                    <a:p>
                      <a:pPr marL="0" marR="0" indent="0" algn="l" fontAlgn="base" latinLnBrk="0">
                        <a:lnSpc>
                          <a:spcPct val="170000"/>
                        </a:lnSpc>
                        <a:spcBef>
                          <a:spcPts val="0"/>
                        </a:spcBef>
                        <a:spcAft>
                          <a:spcPts val="0"/>
                        </a:spcAft>
                      </a:pPr>
                      <a:r>
                        <a:rPr lang="en-US" sz="800" kern="0" spc="-40">
                          <a:solidFill>
                            <a:srgbClr val="000000"/>
                          </a:solidFill>
                          <a:effectLst/>
                          <a:latin typeface="한양중고딕"/>
                          <a:ea typeface="한양중고딕"/>
                        </a:rPr>
                        <a:t>(Birth Name) </a:t>
                      </a:r>
                      <a:endParaRPr lang="en-US" sz="700" kern="0" spc="0">
                        <a:solidFill>
                          <a:srgbClr val="000000"/>
                        </a:solidFill>
                        <a:effectLst/>
                        <a:latin typeface="함초롬바탕" panose="02030604000101010101" pitchFamily="18" charset="-127"/>
                      </a:endParaRPr>
                    </a:p>
                    <a:p>
                      <a:pPr marL="0" marR="0" indent="0" algn="l" fontAlgn="base" latinLnBrk="0">
                        <a:lnSpc>
                          <a:spcPct val="170000"/>
                        </a:lnSpc>
                        <a:spcBef>
                          <a:spcPts val="0"/>
                        </a:spcBef>
                        <a:spcAft>
                          <a:spcPts val="0"/>
                        </a:spcAft>
                      </a:pPr>
                      <a:r>
                        <a:rPr lang="en-US" sz="800" kern="0" spc="-40">
                          <a:solidFill>
                            <a:srgbClr val="000000"/>
                          </a:solidFill>
                          <a:effectLst/>
                          <a:latin typeface="한양중고딕"/>
                          <a:ea typeface="한양중고딕"/>
                        </a:rPr>
                        <a:t>(Current name)</a:t>
                      </a:r>
                      <a:endParaRPr lang="en-US" sz="700" kern="0" spc="0">
                        <a:solidFill>
                          <a:srgbClr val="000000"/>
                        </a:solidFill>
                        <a:effectLst/>
                        <a:latin typeface="함초롬바탕" panose="02030604000101010101" pitchFamily="18" charset="-127"/>
                      </a:endParaRPr>
                    </a:p>
                  </a:txBody>
                  <a:tcPr marL="45035" marR="45035" marT="12451" marB="12451"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3"/>
                  </a:ext>
                </a:extLst>
              </a:tr>
              <a:tr h="395955">
                <a:tc vMerge="1">
                  <a:txBody>
                    <a:bodyPr/>
                    <a:lstStyle/>
                    <a:p>
                      <a:pPr latinLnBrk="1"/>
                      <a:endParaRPr lang="ko-KR" altLang="en-US"/>
                    </a:p>
                  </a:txBody>
                  <a:tcPr/>
                </a:tc>
                <a:tc>
                  <a:txBody>
                    <a:bodyPr/>
                    <a:lstStyle/>
                    <a:p>
                      <a:pPr marL="0" marR="0" indent="0" algn="ctr" fontAlgn="base" latinLnBrk="0">
                        <a:lnSpc>
                          <a:spcPct val="160000"/>
                        </a:lnSpc>
                        <a:spcBef>
                          <a:spcPts val="0"/>
                        </a:spcBef>
                        <a:spcAft>
                          <a:spcPts val="0"/>
                        </a:spcAft>
                      </a:pPr>
                      <a:r>
                        <a:rPr lang="en-US" sz="800" kern="0" spc="0">
                          <a:solidFill>
                            <a:srgbClr val="000000"/>
                          </a:solidFill>
                          <a:effectLst/>
                          <a:latin typeface="한양중고딕"/>
                          <a:ea typeface="한양중고딕"/>
                        </a:rPr>
                        <a:t>Date of Birth</a:t>
                      </a:r>
                      <a:endParaRPr lang="en-US" sz="700" kern="0" spc="0">
                        <a:solidFill>
                          <a:srgbClr val="000000"/>
                        </a:solidFill>
                        <a:effectLst/>
                        <a:latin typeface="함초롬바탕" panose="02030604000101010101" pitchFamily="18" charset="-127"/>
                      </a:endParaRPr>
                    </a:p>
                  </a:txBody>
                  <a:tcPr marL="45035" marR="45035" marT="12451" marB="124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ko-KR" altLang="en-US" sz="800" kern="0" spc="0">
                        <a:solidFill>
                          <a:srgbClr val="000000"/>
                        </a:solidFill>
                        <a:effectLst/>
                        <a:latin typeface="함초롬바탕" panose="02030604000101010101" pitchFamily="18" charset="-127"/>
                      </a:endParaRPr>
                    </a:p>
                  </a:txBody>
                  <a:tcPr marL="45035" marR="45035" marT="12451" marB="124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800" kern="0" spc="0">
                          <a:solidFill>
                            <a:srgbClr val="000000"/>
                          </a:solidFill>
                          <a:effectLst/>
                          <a:latin typeface="한양중고딕"/>
                          <a:ea typeface="한양중고딕"/>
                        </a:rPr>
                        <a:t>Date of Adoption</a:t>
                      </a:r>
                      <a:endParaRPr lang="en-US" sz="700" kern="0" spc="0">
                        <a:solidFill>
                          <a:srgbClr val="000000"/>
                        </a:solidFill>
                        <a:effectLst/>
                        <a:latin typeface="함초롬바탕" panose="02030604000101010101" pitchFamily="18" charset="-127"/>
                      </a:endParaRPr>
                    </a:p>
                  </a:txBody>
                  <a:tcPr marL="45035" marR="45035" marT="12451" marB="124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ko-KR" altLang="en-US" sz="900" kern="0" spc="0">
                        <a:solidFill>
                          <a:srgbClr val="000000"/>
                        </a:solidFill>
                        <a:effectLst/>
                        <a:latin typeface="함초롬바탕" panose="02030604000101010101" pitchFamily="18" charset="-127"/>
                      </a:endParaRPr>
                    </a:p>
                  </a:txBody>
                  <a:tcPr marL="45035" marR="45035" marT="12451" marB="12451"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8339">
                <a:tc vMerge="1">
                  <a:txBody>
                    <a:bodyPr/>
                    <a:lstStyle/>
                    <a:p>
                      <a:pPr latinLnBrk="1"/>
                      <a:endParaRPr lang="ko-KR" altLang="en-US"/>
                    </a:p>
                  </a:txBody>
                  <a:tcPr/>
                </a:tc>
                <a:tc>
                  <a:txBody>
                    <a:bodyPr/>
                    <a:lstStyle/>
                    <a:p>
                      <a:pPr marL="0" marR="0" indent="0" algn="ctr" fontAlgn="base" latinLnBrk="0">
                        <a:lnSpc>
                          <a:spcPct val="160000"/>
                        </a:lnSpc>
                        <a:spcBef>
                          <a:spcPts val="0"/>
                        </a:spcBef>
                        <a:spcAft>
                          <a:spcPts val="0"/>
                        </a:spcAft>
                      </a:pPr>
                      <a:r>
                        <a:rPr lang="en-US" sz="800" kern="0" spc="0">
                          <a:solidFill>
                            <a:srgbClr val="000000"/>
                          </a:solidFill>
                          <a:effectLst/>
                          <a:latin typeface="한양중고딕"/>
                          <a:ea typeface="한양중고딕"/>
                        </a:rPr>
                        <a:t>Adoption Agency</a:t>
                      </a:r>
                      <a:endParaRPr lang="en-US" sz="700" kern="0" spc="0">
                        <a:solidFill>
                          <a:srgbClr val="000000"/>
                        </a:solidFill>
                        <a:effectLst/>
                        <a:latin typeface="함초롬바탕" panose="02030604000101010101" pitchFamily="18" charset="-127"/>
                      </a:endParaRPr>
                    </a:p>
                  </a:txBody>
                  <a:tcPr marL="45035" marR="45035" marT="12451" marB="124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ko-KR" altLang="en-US" sz="800" kern="0" spc="0">
                        <a:solidFill>
                          <a:srgbClr val="000000"/>
                        </a:solidFill>
                        <a:effectLst/>
                        <a:latin typeface="함초롬바탕" panose="02030604000101010101" pitchFamily="18" charset="-127"/>
                      </a:endParaRPr>
                    </a:p>
                  </a:txBody>
                  <a:tcPr marL="45035" marR="45035" marT="12451" marB="124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800" kern="0" spc="0">
                          <a:solidFill>
                            <a:srgbClr val="000000"/>
                          </a:solidFill>
                          <a:effectLst/>
                          <a:latin typeface="한양중고딕"/>
                          <a:ea typeface="한양중고딕"/>
                        </a:rPr>
                        <a:t>Adoptive country</a:t>
                      </a:r>
                      <a:endParaRPr lang="en-US" sz="700" kern="0" spc="0">
                        <a:solidFill>
                          <a:srgbClr val="000000"/>
                        </a:solidFill>
                        <a:effectLst/>
                        <a:latin typeface="함초롬바탕" panose="02030604000101010101" pitchFamily="18" charset="-127"/>
                      </a:endParaRPr>
                    </a:p>
                  </a:txBody>
                  <a:tcPr marL="45035" marR="45035" marT="12451" marB="124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ko-KR" altLang="en-US" sz="900" kern="0" spc="0">
                        <a:solidFill>
                          <a:srgbClr val="000000"/>
                        </a:solidFill>
                        <a:effectLst/>
                        <a:latin typeface="함초롬바탕" panose="02030604000101010101" pitchFamily="18" charset="-127"/>
                      </a:endParaRPr>
                    </a:p>
                  </a:txBody>
                  <a:tcPr marL="45035" marR="45035" marT="12451" marB="12451"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9617">
                <a:tc rowSpan="2">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한양중고딕"/>
                          <a:ea typeface="한양중고딕"/>
                        </a:rPr>
                        <a:t>Confirmed</a:t>
                      </a:r>
                      <a:endParaRPr lang="en-US" sz="700" kern="0" spc="0">
                        <a:solidFill>
                          <a:srgbClr val="000000"/>
                        </a:solidFill>
                        <a:effectLst/>
                        <a:latin typeface="함초롬바탕" panose="02030604000101010101" pitchFamily="18" charset="-127"/>
                      </a:endParaRPr>
                    </a:p>
                    <a:p>
                      <a:pPr marL="0" marR="0" indent="0" algn="ctr" fontAlgn="base" latinLnBrk="0">
                        <a:lnSpc>
                          <a:spcPct val="160000"/>
                        </a:lnSpc>
                        <a:spcBef>
                          <a:spcPts val="0"/>
                        </a:spcBef>
                        <a:spcAft>
                          <a:spcPts val="0"/>
                        </a:spcAft>
                      </a:pPr>
                      <a:r>
                        <a:rPr lang="en-US" sz="900" kern="0" spc="0">
                          <a:solidFill>
                            <a:srgbClr val="000000"/>
                          </a:solidFill>
                          <a:effectLst/>
                          <a:latin typeface="한양중고딕"/>
                          <a:ea typeface="한양중고딕"/>
                        </a:rPr>
                        <a:t>by</a:t>
                      </a:r>
                      <a:endParaRPr lang="en-US" sz="700" kern="0" spc="0">
                        <a:solidFill>
                          <a:srgbClr val="000000"/>
                        </a:solidFill>
                        <a:effectLst/>
                        <a:latin typeface="함초롬바탕" panose="02030604000101010101" pitchFamily="18" charset="-127"/>
                      </a:endParaRPr>
                    </a:p>
                  </a:txBody>
                  <a:tcPr marL="45035" marR="45035" marT="12451" marB="12451"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한양중고딕"/>
                          <a:ea typeface="한양중고딕"/>
                        </a:rPr>
                        <a:t>Organization</a:t>
                      </a:r>
                      <a:endParaRPr lang="en-US" sz="700" kern="0" spc="0">
                        <a:solidFill>
                          <a:srgbClr val="000000"/>
                        </a:solidFill>
                        <a:effectLst/>
                        <a:latin typeface="함초롬바탕" panose="02030604000101010101" pitchFamily="18" charset="-127"/>
                      </a:endParaRPr>
                    </a:p>
                  </a:txBody>
                  <a:tcPr marL="45035" marR="45035" marT="12451" marB="124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3">
                  <a:txBody>
                    <a:bodyPr/>
                    <a:lstStyle/>
                    <a:p>
                      <a:pPr marL="0" marR="0" indent="0" algn="ctr" fontAlgn="base" latinLnBrk="0">
                        <a:lnSpc>
                          <a:spcPct val="160000"/>
                        </a:lnSpc>
                        <a:spcBef>
                          <a:spcPts val="0"/>
                        </a:spcBef>
                        <a:spcAft>
                          <a:spcPts val="0"/>
                        </a:spcAft>
                      </a:pPr>
                      <a:endParaRPr lang="ko-KR" altLang="en-US" sz="900" kern="0" spc="0">
                        <a:solidFill>
                          <a:srgbClr val="000000"/>
                        </a:solidFill>
                        <a:effectLst/>
                        <a:latin typeface="함초롬바탕" panose="02030604000101010101" pitchFamily="18" charset="-127"/>
                      </a:endParaRPr>
                    </a:p>
                  </a:txBody>
                  <a:tcPr marL="45035" marR="45035" marT="12451" marB="12451"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6"/>
                  </a:ext>
                </a:extLst>
              </a:tr>
              <a:tr h="324870">
                <a:tc vMerge="1">
                  <a:txBody>
                    <a:bodyPr/>
                    <a:lstStyle/>
                    <a:p>
                      <a:pPr latinLnBrk="1"/>
                      <a:endParaRPr lang="ko-KR" altLang="en-US"/>
                    </a:p>
                  </a:txBody>
                  <a:tcPr/>
                </a:tc>
                <a:tc>
                  <a:txBody>
                    <a:bodyPr/>
                    <a:lstStyle/>
                    <a:p>
                      <a:pPr marL="0" marR="0" indent="0" algn="ctr" fontAlgn="base" latinLnBrk="0">
                        <a:lnSpc>
                          <a:spcPct val="160000"/>
                        </a:lnSpc>
                        <a:spcBef>
                          <a:spcPts val="0"/>
                        </a:spcBef>
                        <a:spcAft>
                          <a:spcPts val="0"/>
                        </a:spcAft>
                      </a:pPr>
                      <a:r>
                        <a:rPr lang="en-US" sz="900" kern="0" spc="0">
                          <a:solidFill>
                            <a:srgbClr val="000000"/>
                          </a:solidFill>
                          <a:effectLst/>
                          <a:latin typeface="한양중고딕"/>
                          <a:ea typeface="한양중고딕"/>
                        </a:rPr>
                        <a:t>Name</a:t>
                      </a:r>
                      <a:endParaRPr lang="en-US" sz="700" kern="0" spc="0">
                        <a:solidFill>
                          <a:srgbClr val="000000"/>
                        </a:solidFill>
                        <a:effectLst/>
                        <a:latin typeface="함초롬바탕" panose="02030604000101010101" pitchFamily="18" charset="-127"/>
                      </a:endParaRPr>
                    </a:p>
                  </a:txBody>
                  <a:tcPr marL="45035" marR="45035" marT="12451" marB="1245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3">
                  <a:txBody>
                    <a:bodyPr/>
                    <a:lstStyle/>
                    <a:p>
                      <a:pPr marL="0" marR="0" indent="0" algn="ctr" fontAlgn="base" latinLnBrk="0">
                        <a:lnSpc>
                          <a:spcPct val="160000"/>
                        </a:lnSpc>
                        <a:spcBef>
                          <a:spcPts val="0"/>
                        </a:spcBef>
                        <a:spcAft>
                          <a:spcPts val="0"/>
                        </a:spcAft>
                      </a:pPr>
                      <a:endParaRPr lang="ko-KR" altLang="en-US" sz="900" kern="0" spc="0">
                        <a:solidFill>
                          <a:srgbClr val="000000"/>
                        </a:solidFill>
                        <a:effectLst/>
                        <a:latin typeface="함초롬바탕" panose="02030604000101010101" pitchFamily="18" charset="-127"/>
                      </a:endParaRPr>
                    </a:p>
                  </a:txBody>
                  <a:tcPr marL="45035" marR="45035" marT="12451" marB="12451"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7"/>
                  </a:ext>
                </a:extLst>
              </a:tr>
              <a:tr h="3017167">
                <a:tc gridSpan="5">
                  <a:txBody>
                    <a:bodyPr/>
                    <a:lstStyle/>
                    <a:p>
                      <a:pPr marL="107950" marR="88900" indent="-107950" algn="just" fontAlgn="base" latinLnBrk="1">
                        <a:lnSpc>
                          <a:spcPct val="160000"/>
                        </a:lnSpc>
                        <a:spcBef>
                          <a:spcPts val="0"/>
                        </a:spcBef>
                        <a:spcAft>
                          <a:spcPts val="0"/>
                        </a:spcAft>
                      </a:pPr>
                      <a:r>
                        <a:rPr lang="en-US" sz="1000" kern="0" spc="-70" dirty="0">
                          <a:solidFill>
                            <a:srgbClr val="000000"/>
                          </a:solidFill>
                          <a:effectLst/>
                          <a:latin typeface="한양중고딕"/>
                          <a:ea typeface="한양중고딕"/>
                        </a:rPr>
                        <a:t>This is to certify that the above person is subject to the genetic test as an adoptee without identifying birth parent information in accordance with the process of Adoption Information Disclosure based on the Special Adoption Act article 36.</a:t>
                      </a:r>
                      <a:endParaRPr lang="en-US" sz="1000" kern="0" spc="0" dirty="0">
                        <a:solidFill>
                          <a:srgbClr val="000000"/>
                        </a:solidFill>
                        <a:effectLst/>
                        <a:latin typeface="함초롬바탕" panose="02030604000101010101" pitchFamily="18" charset="-127"/>
                      </a:endParaRPr>
                    </a:p>
                    <a:p>
                      <a:pPr marL="0" marR="0" indent="0" algn="ctr" fontAlgn="base" latinLnBrk="0">
                        <a:lnSpc>
                          <a:spcPct val="160000"/>
                        </a:lnSpc>
                        <a:spcBef>
                          <a:spcPts val="0"/>
                        </a:spcBef>
                        <a:spcAft>
                          <a:spcPts val="0"/>
                        </a:spcAft>
                      </a:pPr>
                      <a:r>
                        <a:rPr lang="en-US" sz="1000" kern="0" spc="0" dirty="0">
                          <a:solidFill>
                            <a:srgbClr val="000000"/>
                          </a:solidFill>
                          <a:effectLst/>
                          <a:latin typeface="한양중고딕"/>
                          <a:ea typeface="한양중고딕"/>
                        </a:rPr>
                        <a:t>Year Month Date</a:t>
                      </a:r>
                      <a:endParaRPr lang="en-US" sz="700" kern="0" spc="0" dirty="0">
                        <a:solidFill>
                          <a:srgbClr val="000000"/>
                        </a:solidFill>
                        <a:effectLst/>
                        <a:latin typeface="함초롬바탕" panose="02030604000101010101" pitchFamily="18" charset="-127"/>
                      </a:endParaRPr>
                    </a:p>
                    <a:p>
                      <a:pPr marL="0" marR="0" indent="0" algn="ctr" fontAlgn="base" latinLnBrk="0">
                        <a:lnSpc>
                          <a:spcPct val="160000"/>
                        </a:lnSpc>
                        <a:spcBef>
                          <a:spcPts val="0"/>
                        </a:spcBef>
                        <a:spcAft>
                          <a:spcPts val="0"/>
                        </a:spcAft>
                      </a:pPr>
                      <a:r>
                        <a:rPr lang="en-US" sz="1400" kern="0" spc="-150" dirty="0">
                          <a:solidFill>
                            <a:srgbClr val="000000"/>
                          </a:solidFill>
                          <a:effectLst/>
                          <a:latin typeface="한양중고딕"/>
                          <a:ea typeface="한양중고딕"/>
                        </a:rPr>
                        <a:t>National Center for the Rights of the Child</a:t>
                      </a:r>
                      <a:endParaRPr lang="en-US" sz="700" kern="0" spc="0" dirty="0">
                        <a:solidFill>
                          <a:srgbClr val="000000"/>
                        </a:solidFill>
                        <a:effectLst/>
                        <a:latin typeface="함초롬바탕" panose="02030604000101010101" pitchFamily="18" charset="-127"/>
                      </a:endParaRPr>
                    </a:p>
                  </a:txBody>
                  <a:tcPr marL="45035" marR="45035" marT="12451" marB="12451" anchor="ctr">
                    <a:lnL>
                      <a:noFill/>
                    </a:lnL>
                    <a:lnR>
                      <a:noFill/>
                    </a:lnR>
                    <a:lnT w="3556" cap="flat" cmpd="sng" algn="ctr">
                      <a:solidFill>
                        <a:srgbClr val="000000"/>
                      </a:solidFill>
                      <a:prstDash val="solid"/>
                      <a:round/>
                      <a:headEnd type="none" w="med" len="med"/>
                      <a:tailEnd type="none" w="med" len="med"/>
                    </a:lnT>
                    <a:lnB>
                      <a:noFill/>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8"/>
                  </a:ext>
                </a:extLst>
              </a:tr>
              <a:tr h="262262">
                <a:tc gridSpan="5">
                  <a:txBody>
                    <a:bodyPr/>
                    <a:lstStyle/>
                    <a:p>
                      <a:pPr marL="107950" marR="88900" indent="-107950" algn="just" fontAlgn="base" latinLnBrk="1">
                        <a:lnSpc>
                          <a:spcPct val="160000"/>
                        </a:lnSpc>
                        <a:spcBef>
                          <a:spcPts val="0"/>
                        </a:spcBef>
                        <a:spcAft>
                          <a:spcPts val="0"/>
                        </a:spcAft>
                      </a:pPr>
                      <a:r>
                        <a:rPr lang="en-US" sz="1000" kern="0" spc="-70" dirty="0">
                          <a:solidFill>
                            <a:srgbClr val="000000"/>
                          </a:solidFill>
                          <a:effectLst/>
                          <a:latin typeface="한양중고딕"/>
                          <a:ea typeface="한양중고딕"/>
                        </a:rPr>
                        <a:t>Reception : Ministry of Foreign Affairs, Korean Consulates</a:t>
                      </a:r>
                      <a:endParaRPr lang="en-US" sz="700" kern="0" spc="0" dirty="0">
                        <a:solidFill>
                          <a:srgbClr val="000000"/>
                        </a:solidFill>
                        <a:effectLst/>
                        <a:latin typeface="함초롬바탕" panose="02030604000101010101" pitchFamily="18" charset="-127"/>
                      </a:endParaRPr>
                    </a:p>
                  </a:txBody>
                  <a:tcPr marL="45035" marR="45035" marT="12451" marB="12451" anchor="ctr">
                    <a:lnL>
                      <a:noFill/>
                    </a:lnL>
                    <a:lnR>
                      <a:noFill/>
                    </a:lnR>
                    <a:lnT>
                      <a:noFill/>
                    </a:lnT>
                    <a:lnB>
                      <a:noFill/>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9"/>
                  </a:ext>
                </a:extLst>
              </a:tr>
            </a:tbl>
          </a:graphicData>
        </a:graphic>
      </p:graphicFrame>
      <p:sp>
        <p:nvSpPr>
          <p:cNvPr id="4" name="내용 개체 틀 3"/>
          <p:cNvSpPr>
            <a:spLocks noGrp="1"/>
          </p:cNvSpPr>
          <p:nvPr>
            <p:ph sz="half" idx="2"/>
          </p:nvPr>
        </p:nvSpPr>
        <p:spPr>
          <a:xfrm>
            <a:off x="6221506" y="1317072"/>
            <a:ext cx="5132294" cy="5074763"/>
          </a:xfrm>
        </p:spPr>
        <p:txBody>
          <a:bodyPr>
            <a:normAutofit/>
          </a:bodyPr>
          <a:lstStyle/>
          <a:p>
            <a:r>
              <a:rPr lang="en-US" altLang="ko-KR" sz="2400" dirty="0"/>
              <a:t>Un </a:t>
            </a:r>
            <a:r>
              <a:rPr lang="en-US" altLang="ko-KR" sz="2400" dirty="0" err="1"/>
              <a:t>certificat</a:t>
            </a:r>
            <a:r>
              <a:rPr lang="en-US" altLang="ko-KR" sz="2400" dirty="0"/>
              <a:t> de </a:t>
            </a:r>
            <a:r>
              <a:rPr lang="en-US" altLang="ko-KR" sz="2400" dirty="0" err="1"/>
              <a:t>l’objectif</a:t>
            </a:r>
            <a:r>
              <a:rPr lang="en-US" altLang="ko-KR" sz="2400" dirty="0"/>
              <a:t> d’</a:t>
            </a:r>
            <a:r>
              <a:rPr lang="fr-FR" altLang="ko-KR" sz="2400" dirty="0"/>
              <a:t>un test génétique</a:t>
            </a:r>
          </a:p>
          <a:p>
            <a:pPr marL="0" indent="0">
              <a:buNone/>
            </a:pPr>
            <a:r>
              <a:rPr lang="en-US" altLang="ko-KR" sz="2000" dirty="0">
                <a:solidFill>
                  <a:srgbClr val="0070C0"/>
                </a:solidFill>
                <a:latin typeface="+mj-lt"/>
              </a:rPr>
              <a:t>NCRC </a:t>
            </a:r>
            <a:r>
              <a:rPr lang="en-US" altLang="ko-KR" sz="2000" dirty="0">
                <a:solidFill>
                  <a:srgbClr val="0070C0"/>
                </a:solidFill>
                <a:latin typeface="+mj-lt"/>
                <a:ea typeface="굴림" panose="020B0600000101010101" pitchFamily="50" charset="-127"/>
              </a:rPr>
              <a:t>→</a:t>
            </a:r>
            <a:r>
              <a:rPr lang="fr-FR" altLang="ko-KR" sz="2000" dirty="0">
                <a:solidFill>
                  <a:srgbClr val="0070C0"/>
                </a:solidFill>
                <a:latin typeface="+mj-lt"/>
              </a:rPr>
              <a:t> Demandeur / Ministère des Affaires étrangères et l’ambassade</a:t>
            </a:r>
            <a:endParaRPr lang="fr-FR" altLang="ko-KR" sz="800" dirty="0">
              <a:solidFill>
                <a:srgbClr val="0070C0"/>
              </a:solidFill>
              <a:latin typeface="+mj-lt"/>
            </a:endParaRPr>
          </a:p>
          <a:p>
            <a:pPr marL="0" indent="0">
              <a:buNone/>
            </a:pPr>
            <a:r>
              <a:rPr lang="fr-FR" altLang="ko-KR" sz="2000" dirty="0">
                <a:solidFill>
                  <a:srgbClr val="0070C0"/>
                </a:solidFill>
                <a:latin typeface="+mj-lt"/>
              </a:rPr>
              <a:t>L’Ambassade </a:t>
            </a:r>
            <a:r>
              <a:rPr lang="en-US" altLang="ko-KR" sz="2000" dirty="0">
                <a:solidFill>
                  <a:srgbClr val="0070C0"/>
                </a:solidFill>
                <a:latin typeface="+mj-lt"/>
                <a:ea typeface="굴림" panose="020B0600000101010101" pitchFamily="50" charset="-127"/>
              </a:rPr>
              <a:t>→ </a:t>
            </a:r>
            <a:r>
              <a:rPr lang="en-US" altLang="ko-KR" sz="2000" dirty="0" err="1">
                <a:solidFill>
                  <a:srgbClr val="0070C0"/>
                </a:solidFill>
                <a:latin typeface="+mj-lt"/>
                <a:ea typeface="굴림" panose="020B0600000101010101" pitchFamily="50" charset="-127"/>
              </a:rPr>
              <a:t>Demandeur</a:t>
            </a:r>
            <a:r>
              <a:rPr lang="en-US" altLang="ko-KR" sz="2000" dirty="0">
                <a:solidFill>
                  <a:srgbClr val="0070C0"/>
                </a:solidFill>
                <a:latin typeface="+mj-lt"/>
                <a:ea typeface="굴림" panose="020B0600000101010101" pitchFamily="50" charset="-127"/>
              </a:rPr>
              <a:t> par email </a:t>
            </a:r>
            <a:r>
              <a:rPr lang="en-US" altLang="ko-KR" sz="2000" dirty="0" err="1">
                <a:solidFill>
                  <a:srgbClr val="0070C0"/>
                </a:solidFill>
                <a:latin typeface="+mj-lt"/>
                <a:ea typeface="굴림" panose="020B0600000101010101" pitchFamily="50" charset="-127"/>
              </a:rPr>
              <a:t>ou</a:t>
            </a:r>
            <a:r>
              <a:rPr lang="en-US" altLang="ko-KR" sz="2000" dirty="0">
                <a:solidFill>
                  <a:srgbClr val="0070C0"/>
                </a:solidFill>
                <a:latin typeface="+mj-lt"/>
                <a:ea typeface="굴림" panose="020B0600000101010101" pitchFamily="50" charset="-127"/>
              </a:rPr>
              <a:t> </a:t>
            </a:r>
            <a:r>
              <a:rPr lang="en-US" altLang="ko-KR" sz="2000" dirty="0" err="1">
                <a:solidFill>
                  <a:srgbClr val="0070C0"/>
                </a:solidFill>
                <a:latin typeface="+mj-lt"/>
                <a:ea typeface="굴림" panose="020B0600000101010101" pitchFamily="50" charset="-127"/>
              </a:rPr>
              <a:t>t</a:t>
            </a:r>
            <a:r>
              <a:rPr lang="en-US" altLang="ko-KR" sz="2000" dirty="0" err="1">
                <a:solidFill>
                  <a:srgbClr val="0070C0"/>
                </a:solidFill>
                <a:latin typeface="+mj-lt"/>
                <a:ea typeface="맑은 고딕" panose="020B0503020000020004" pitchFamily="50" charset="-127"/>
              </a:rPr>
              <a:t>é</a:t>
            </a:r>
            <a:r>
              <a:rPr lang="en-US" altLang="ko-KR" sz="2000" dirty="0" err="1">
                <a:solidFill>
                  <a:srgbClr val="0070C0"/>
                </a:solidFill>
                <a:latin typeface="+mj-lt"/>
                <a:ea typeface="굴림" panose="020B0600000101010101" pitchFamily="50" charset="-127"/>
              </a:rPr>
              <a:t>l</a:t>
            </a:r>
            <a:r>
              <a:rPr lang="en-US" altLang="ko-KR" sz="2000" dirty="0" err="1">
                <a:solidFill>
                  <a:srgbClr val="0070C0"/>
                </a:solidFill>
                <a:latin typeface="+mj-lt"/>
              </a:rPr>
              <a:t>é</a:t>
            </a:r>
            <a:r>
              <a:rPr lang="en-US" altLang="ko-KR" sz="2000" dirty="0" err="1">
                <a:solidFill>
                  <a:srgbClr val="0070C0"/>
                </a:solidFill>
                <a:latin typeface="+mj-lt"/>
                <a:ea typeface="굴림" panose="020B0600000101010101" pitchFamily="50" charset="-127"/>
              </a:rPr>
              <a:t>phone</a:t>
            </a:r>
            <a:endParaRPr lang="fr-FR" altLang="ko-KR" sz="2000" dirty="0">
              <a:solidFill>
                <a:srgbClr val="0070C0"/>
              </a:solidFill>
              <a:latin typeface="+mj-lt"/>
            </a:endParaRPr>
          </a:p>
          <a:p>
            <a:pPr marL="0" indent="0">
              <a:buNone/>
            </a:pPr>
            <a:endParaRPr lang="fr-FR" altLang="ko-KR" sz="2000" dirty="0">
              <a:solidFill>
                <a:srgbClr val="0070C0"/>
              </a:solidFill>
            </a:endParaRPr>
          </a:p>
          <a:p>
            <a:pPr marL="0" indent="0">
              <a:buNone/>
            </a:pPr>
            <a:endParaRPr lang="fr-FR" altLang="ko-KR" sz="2000" dirty="0">
              <a:solidFill>
                <a:srgbClr val="0070C0"/>
              </a:solidFill>
            </a:endParaRPr>
          </a:p>
          <a:p>
            <a:pPr marL="0" indent="0">
              <a:buNone/>
            </a:pPr>
            <a:r>
              <a:rPr lang="fr-FR" altLang="ko-KR" sz="1600" dirty="0"/>
              <a:t>* Si vous avez déjà fait une demande de divulgation des informations relatives à l'adoption, mais qu'elle a été clôturée parce que les informations ne pouvaient pas être vérifiées, vous pouvez rouvrir la demande auprès du NCRC pour obtenir une lettre de confirmation(certificat).</a:t>
            </a:r>
            <a:endParaRPr lang="ko-KR" altLang="ko-KR" sz="1600" dirty="0"/>
          </a:p>
          <a:p>
            <a:pPr marL="0" indent="0">
              <a:buNone/>
            </a:pPr>
            <a:endParaRPr lang="fr-FR" altLang="ko-KR" sz="2000" dirty="0">
              <a:solidFill>
                <a:srgbClr val="0070C0"/>
              </a:solidFill>
            </a:endParaRPr>
          </a:p>
          <a:p>
            <a:pPr marL="0" indent="0">
              <a:buNone/>
            </a:pPr>
            <a:endParaRPr lang="ko-KR" altLang="ko-KR" sz="2000" dirty="0">
              <a:solidFill>
                <a:srgbClr val="0070C0"/>
              </a:solidFill>
            </a:endParaRPr>
          </a:p>
        </p:txBody>
      </p:sp>
      <p:sp>
        <p:nvSpPr>
          <p:cNvPr id="6" name="Rectangle 1"/>
          <p:cNvSpPr>
            <a:spLocks noChangeArrowheads="1"/>
          </p:cNvSpPr>
          <p:nvPr/>
        </p:nvSpPr>
        <p:spPr bwMode="auto">
          <a:xfrm>
            <a:off x="-4066864" y="0"/>
            <a:ext cx="162588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ko-KR" altLang="en-US"/>
          </a:p>
        </p:txBody>
      </p:sp>
    </p:spTree>
    <p:extLst>
      <p:ext uri="{BB962C8B-B14F-4D97-AF65-F5344CB8AC3E}">
        <p14:creationId xmlns:p14="http://schemas.microsoft.com/office/powerpoint/2010/main" val="239369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VISITE DE L’AMBASSADE</a:t>
            </a:r>
            <a:endParaRPr lang="ko-KR" altLang="en-US" dirty="0"/>
          </a:p>
        </p:txBody>
      </p:sp>
      <p:sp>
        <p:nvSpPr>
          <p:cNvPr id="3" name="내용 개체 틀 2"/>
          <p:cNvSpPr>
            <a:spLocks noGrp="1"/>
          </p:cNvSpPr>
          <p:nvPr>
            <p:ph sz="half" idx="1"/>
          </p:nvPr>
        </p:nvSpPr>
        <p:spPr>
          <a:xfrm>
            <a:off x="838200" y="2372497"/>
            <a:ext cx="4928286" cy="1985319"/>
          </a:xfrm>
        </p:spPr>
        <p:txBody>
          <a:bodyPr>
            <a:normAutofit/>
          </a:bodyPr>
          <a:lstStyle/>
          <a:p>
            <a:r>
              <a:rPr lang="en-US" altLang="ko-KR" dirty="0" err="1"/>
              <a:t>Réservation</a:t>
            </a:r>
            <a:r>
              <a:rPr lang="en-US" altLang="ko-KR" dirty="0"/>
              <a:t> </a:t>
            </a:r>
          </a:p>
          <a:p>
            <a:pPr marL="0" indent="0">
              <a:buNone/>
            </a:pPr>
            <a:r>
              <a:rPr lang="en-US" altLang="ko-KR" dirty="0"/>
              <a:t>- 365 Overseas Korean Portal</a:t>
            </a:r>
          </a:p>
          <a:p>
            <a:pPr marL="0" indent="0">
              <a:buNone/>
            </a:pPr>
            <a:r>
              <a:rPr lang="en-US" altLang="ko-KR" dirty="0">
                <a:solidFill>
                  <a:srgbClr val="0070C0"/>
                </a:solidFill>
              </a:rPr>
              <a:t>www.g4k.go.kr/en/main.do</a:t>
            </a:r>
            <a:r>
              <a:rPr lang="en-US" altLang="ko-KR" dirty="0"/>
              <a:t> </a:t>
            </a:r>
            <a:endParaRPr lang="ko-KR" altLang="en-US" dirty="0"/>
          </a:p>
        </p:txBody>
      </p:sp>
      <p:pic>
        <p:nvPicPr>
          <p:cNvPr id="5" name="내용 개체 틀 4"/>
          <p:cNvPicPr>
            <a:picLocks noGrp="1" noChangeAspect="1"/>
          </p:cNvPicPr>
          <p:nvPr>
            <p:ph sz="half" idx="2"/>
          </p:nvPr>
        </p:nvPicPr>
        <p:blipFill>
          <a:blip r:embed="rId2"/>
          <a:stretch>
            <a:fillRect/>
          </a:stretch>
        </p:blipFill>
        <p:spPr>
          <a:xfrm>
            <a:off x="6172200" y="1491049"/>
            <a:ext cx="5181600" cy="4685914"/>
          </a:xfrm>
          <a:prstGeom prst="rect">
            <a:avLst/>
          </a:prstGeom>
        </p:spPr>
      </p:pic>
    </p:spTree>
    <p:extLst>
      <p:ext uri="{BB962C8B-B14F-4D97-AF65-F5344CB8AC3E}">
        <p14:creationId xmlns:p14="http://schemas.microsoft.com/office/powerpoint/2010/main" val="3694599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788172"/>
          </a:xfrm>
        </p:spPr>
        <p:txBody>
          <a:bodyPr/>
          <a:lstStyle/>
          <a:p>
            <a:r>
              <a:rPr lang="en-US" altLang="ko-KR" dirty="0"/>
              <a:t>A </a:t>
            </a:r>
            <a:r>
              <a:rPr lang="en-US" altLang="ko-KR" dirty="0" err="1"/>
              <a:t>l’AMBASSADAE</a:t>
            </a:r>
            <a:endParaRPr lang="ko-KR" altLang="en-US" dirty="0"/>
          </a:p>
        </p:txBody>
      </p:sp>
      <p:sp>
        <p:nvSpPr>
          <p:cNvPr id="3" name="내용 개체 틀 2"/>
          <p:cNvSpPr>
            <a:spLocks noGrp="1"/>
          </p:cNvSpPr>
          <p:nvPr>
            <p:ph sz="half" idx="1"/>
          </p:nvPr>
        </p:nvSpPr>
        <p:spPr>
          <a:xfrm>
            <a:off x="636495" y="1326292"/>
            <a:ext cx="5172634" cy="5056579"/>
          </a:xfrm>
        </p:spPr>
        <p:txBody>
          <a:bodyPr>
            <a:normAutofit/>
          </a:bodyPr>
          <a:lstStyle/>
          <a:p>
            <a:r>
              <a:rPr lang="fr-FR" altLang="ko-KR" dirty="0"/>
              <a:t>Remplir le formulaire  </a:t>
            </a:r>
          </a:p>
          <a:p>
            <a:pPr>
              <a:buFontTx/>
              <a:buChar char="-"/>
            </a:pPr>
            <a:r>
              <a:rPr lang="fr-FR" altLang="ko-KR" sz="2400" dirty="0">
                <a:solidFill>
                  <a:srgbClr val="0070C0"/>
                </a:solidFill>
              </a:rPr>
              <a:t>Formulaire de consentement au    test génétique, </a:t>
            </a:r>
            <a:endParaRPr lang="ko-KR" altLang="ko-KR" sz="2400" dirty="0">
              <a:solidFill>
                <a:srgbClr val="0070C0"/>
              </a:solidFill>
            </a:endParaRPr>
          </a:p>
          <a:p>
            <a:pPr marL="0" indent="0">
              <a:buNone/>
            </a:pPr>
            <a:r>
              <a:rPr lang="fr-FR" altLang="ko-KR" sz="2400" dirty="0">
                <a:solidFill>
                  <a:srgbClr val="0070C0"/>
                </a:solidFill>
              </a:rPr>
              <a:t>- Fiche d'information personelle, </a:t>
            </a:r>
            <a:endParaRPr lang="ko-KR" altLang="ko-KR" sz="2400" dirty="0">
              <a:solidFill>
                <a:srgbClr val="0070C0"/>
              </a:solidFill>
            </a:endParaRPr>
          </a:p>
          <a:p>
            <a:pPr>
              <a:buFontTx/>
              <a:buChar char="-"/>
            </a:pPr>
            <a:r>
              <a:rPr lang="fr-FR" altLang="ko-KR" sz="2400" dirty="0">
                <a:solidFill>
                  <a:srgbClr val="0070C0"/>
                </a:solidFill>
              </a:rPr>
              <a:t>Fiche d'admission au système (système de profilage)</a:t>
            </a:r>
          </a:p>
          <a:p>
            <a:pPr>
              <a:buFontTx/>
              <a:buChar char="-"/>
            </a:pPr>
            <a:endParaRPr lang="fr-FR" altLang="ko-KR" sz="2400" dirty="0">
              <a:solidFill>
                <a:srgbClr val="0070C0"/>
              </a:solidFill>
            </a:endParaRPr>
          </a:p>
          <a:p>
            <a:pPr>
              <a:buFontTx/>
              <a:buChar char="-"/>
            </a:pPr>
            <a:endParaRPr lang="fr-FR" altLang="ko-KR" sz="2400" dirty="0">
              <a:solidFill>
                <a:srgbClr val="0070C0"/>
              </a:solidFill>
            </a:endParaRPr>
          </a:p>
          <a:p>
            <a:pPr>
              <a:buFontTx/>
              <a:buChar char="-"/>
            </a:pPr>
            <a:endParaRPr lang="fr-FR" altLang="ko-KR" sz="2400" dirty="0">
              <a:solidFill>
                <a:srgbClr val="0070C0"/>
              </a:solidFill>
            </a:endParaRPr>
          </a:p>
          <a:p>
            <a:pPr marL="0" indent="0">
              <a:buNone/>
            </a:pPr>
            <a:r>
              <a:rPr lang="fr-FR" altLang="ko-KR" sz="1800" dirty="0"/>
              <a:t>  Courrier diplomatique : envoi des documents</a:t>
            </a:r>
          </a:p>
          <a:p>
            <a:pPr marL="0" indent="0">
              <a:buNone/>
            </a:pPr>
            <a:r>
              <a:rPr lang="fr-FR" altLang="ko-KR" sz="1800" dirty="0"/>
              <a:t>  et des kits de collecte au Service de Police </a:t>
            </a:r>
            <a:r>
              <a:rPr lang="fr-FR" altLang="ko-KR" sz="1800" dirty="0">
                <a:solidFill>
                  <a:srgbClr val="0070C0"/>
                </a:solidFill>
              </a:rPr>
              <a:t> </a:t>
            </a:r>
            <a:endParaRPr lang="ko-KR" altLang="en-US" sz="1800" dirty="0">
              <a:solidFill>
                <a:srgbClr val="0070C0"/>
              </a:solidFill>
            </a:endParaRPr>
          </a:p>
        </p:txBody>
      </p:sp>
      <p:sp>
        <p:nvSpPr>
          <p:cNvPr id="5" name="내용 개체 틀 4"/>
          <p:cNvSpPr>
            <a:spLocks noGrp="1"/>
          </p:cNvSpPr>
          <p:nvPr>
            <p:ph sz="half" idx="2"/>
          </p:nvPr>
        </p:nvSpPr>
        <p:spPr>
          <a:xfrm>
            <a:off x="6019800" y="1326292"/>
            <a:ext cx="5181600" cy="4834195"/>
          </a:xfrm>
        </p:spPr>
        <p:txBody>
          <a:bodyPr>
            <a:normAutofit/>
          </a:bodyPr>
          <a:lstStyle/>
          <a:p>
            <a:r>
              <a:rPr lang="en-US" altLang="ko-KR" dirty="0" err="1"/>
              <a:t>Prendre</a:t>
            </a:r>
            <a:r>
              <a:rPr lang="en-US" altLang="ko-KR" dirty="0"/>
              <a:t> AND</a:t>
            </a:r>
          </a:p>
          <a:p>
            <a:endParaRPr lang="ko-KR" altLang="en-US" dirty="0"/>
          </a:p>
        </p:txBody>
      </p:sp>
      <p:pic>
        <p:nvPicPr>
          <p:cNvPr id="8" name="그림 7"/>
          <p:cNvPicPr>
            <a:picLocks noChangeAspect="1"/>
          </p:cNvPicPr>
          <p:nvPr/>
        </p:nvPicPr>
        <p:blipFill>
          <a:blip r:embed="rId2"/>
          <a:stretch>
            <a:fillRect/>
          </a:stretch>
        </p:blipFill>
        <p:spPr>
          <a:xfrm>
            <a:off x="6019800" y="1952754"/>
            <a:ext cx="5491935" cy="4150067"/>
          </a:xfrm>
          <a:prstGeom prst="rect">
            <a:avLst/>
          </a:prstGeom>
        </p:spPr>
      </p:pic>
    </p:spTree>
    <p:extLst>
      <p:ext uri="{BB962C8B-B14F-4D97-AF65-F5344CB8AC3E}">
        <p14:creationId xmlns:p14="http://schemas.microsoft.com/office/powerpoint/2010/main" val="134273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 </a:t>
            </a:r>
            <a:r>
              <a:rPr lang="en-US" altLang="ko-KR" dirty="0" err="1"/>
              <a:t>l’AGENCE</a:t>
            </a:r>
            <a:r>
              <a:rPr lang="en-US" altLang="ko-KR" dirty="0"/>
              <a:t> NATIONALE DE LA POLICE</a:t>
            </a:r>
            <a:endParaRPr lang="ko-KR" altLang="en-US" dirty="0"/>
          </a:p>
        </p:txBody>
      </p:sp>
      <p:sp>
        <p:nvSpPr>
          <p:cNvPr id="3" name="내용 개체 틀 2"/>
          <p:cNvSpPr>
            <a:spLocks noGrp="1"/>
          </p:cNvSpPr>
          <p:nvPr>
            <p:ph sz="half" idx="1"/>
          </p:nvPr>
        </p:nvSpPr>
        <p:spPr>
          <a:xfrm>
            <a:off x="838199" y="1825625"/>
            <a:ext cx="10753165" cy="4351338"/>
          </a:xfrm>
        </p:spPr>
        <p:txBody>
          <a:bodyPr/>
          <a:lstStyle/>
          <a:p>
            <a:r>
              <a:rPr lang="fr-FR" altLang="ko-KR" dirty="0"/>
              <a:t>En cas de correspondance</a:t>
            </a:r>
          </a:p>
          <a:p>
            <a:endParaRPr lang="fr-FR" altLang="ko-KR" dirty="0"/>
          </a:p>
          <a:p>
            <a:pPr>
              <a:buFontTx/>
              <a:buChar char="-"/>
            </a:pPr>
            <a:r>
              <a:rPr lang="fr-FR" altLang="ko-KR" sz="2400" dirty="0">
                <a:solidFill>
                  <a:srgbClr val="0070C0"/>
                </a:solidFill>
              </a:rPr>
              <a:t>La police demande que des échantillons génétiques soient prélevés à nouveau pour une confirmation secondaire</a:t>
            </a:r>
          </a:p>
          <a:p>
            <a:pPr>
              <a:buFontTx/>
              <a:buChar char="-"/>
            </a:pPr>
            <a:endParaRPr lang="fr-FR" altLang="ko-KR" sz="2400" dirty="0">
              <a:solidFill>
                <a:srgbClr val="0070C0"/>
              </a:solidFill>
            </a:endParaRPr>
          </a:p>
          <a:p>
            <a:pPr>
              <a:buFontTx/>
              <a:buChar char="-"/>
            </a:pPr>
            <a:r>
              <a:rPr lang="fr-FR" altLang="ko-KR" sz="2400" dirty="0">
                <a:solidFill>
                  <a:srgbClr val="0070C0"/>
                </a:solidFill>
              </a:rPr>
              <a:t>L’ambassade et NCRC informeront à l'adopté de la procédure de rééchantillonnage</a:t>
            </a:r>
            <a:endParaRPr lang="ko-KR" altLang="en-US" sz="2400" dirty="0">
              <a:solidFill>
                <a:srgbClr val="0070C0"/>
              </a:solidFill>
            </a:endParaRPr>
          </a:p>
        </p:txBody>
      </p:sp>
    </p:spTree>
    <p:extLst>
      <p:ext uri="{BB962C8B-B14F-4D97-AF65-F5344CB8AC3E}">
        <p14:creationId xmlns:p14="http://schemas.microsoft.com/office/powerpoint/2010/main" val="3079117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609600"/>
            <a:ext cx="10515600" cy="1470212"/>
          </a:xfrm>
        </p:spPr>
        <p:txBody>
          <a:bodyPr>
            <a:normAutofit fontScale="90000"/>
          </a:bodyPr>
          <a:lstStyle/>
          <a:p>
            <a:r>
              <a:rPr lang="fr-FR" altLang="ko-KR" sz="3600" dirty="0"/>
              <a:t>Si le rééchantillonnage confirme en fin de compte le gène correspondant</a:t>
            </a:r>
            <a:br>
              <a:rPr lang="ko-KR" altLang="ko-KR" dirty="0"/>
            </a:br>
            <a:endParaRPr lang="ko-KR" altLang="en-US" dirty="0"/>
          </a:p>
        </p:txBody>
      </p:sp>
      <p:sp>
        <p:nvSpPr>
          <p:cNvPr id="3" name="내용 개체 틀 2"/>
          <p:cNvSpPr>
            <a:spLocks noGrp="1"/>
          </p:cNvSpPr>
          <p:nvPr>
            <p:ph sz="half" idx="1"/>
          </p:nvPr>
        </p:nvSpPr>
        <p:spPr>
          <a:xfrm>
            <a:off x="838199" y="2079812"/>
            <a:ext cx="10860741" cy="4097151"/>
          </a:xfrm>
        </p:spPr>
        <p:txBody>
          <a:bodyPr>
            <a:normAutofit/>
          </a:bodyPr>
          <a:lstStyle/>
          <a:p>
            <a:pPr marL="0" indent="0">
              <a:buNone/>
            </a:pPr>
            <a:r>
              <a:rPr lang="fr-FR" altLang="ko-KR" dirty="0">
                <a:solidFill>
                  <a:srgbClr val="0070C0"/>
                </a:solidFill>
              </a:rPr>
              <a:t>① (Police) Via la lettre, envoyer le résultat de test génétique </a:t>
            </a:r>
          </a:p>
          <a:p>
            <a:pPr marL="0" indent="0">
              <a:buNone/>
            </a:pPr>
            <a:r>
              <a:rPr lang="fr-FR" altLang="ko-KR" dirty="0">
                <a:solidFill>
                  <a:srgbClr val="0070C0"/>
                </a:solidFill>
              </a:rPr>
              <a:t> </a:t>
            </a:r>
            <a:endParaRPr lang="ko-KR" altLang="ko-KR" dirty="0">
              <a:solidFill>
                <a:srgbClr val="0070C0"/>
              </a:solidFill>
            </a:endParaRPr>
          </a:p>
          <a:p>
            <a:pPr marL="0" indent="0">
              <a:buNone/>
            </a:pPr>
            <a:r>
              <a:rPr lang="ko-KR" altLang="ko-KR" dirty="0">
                <a:solidFill>
                  <a:srgbClr val="0070C0"/>
                </a:solidFill>
              </a:rPr>
              <a:t>② </a:t>
            </a:r>
            <a:r>
              <a:rPr lang="fr-FR" altLang="ko-KR" dirty="0">
                <a:solidFill>
                  <a:srgbClr val="0070C0"/>
                </a:solidFill>
              </a:rPr>
              <a:t>(L’ambassade) Notifier à l'adopté le résultat et l'orienter vers le processus de réunion par l'intermédiaire du NCRC.</a:t>
            </a:r>
            <a:endParaRPr lang="ko-KR" altLang="ko-KR" dirty="0">
              <a:solidFill>
                <a:srgbClr val="0070C0"/>
              </a:solidFill>
            </a:endParaRPr>
          </a:p>
          <a:p>
            <a:pPr marL="0" indent="0">
              <a:buNone/>
            </a:pPr>
            <a:r>
              <a:rPr lang="fr-FR" altLang="ko-KR" dirty="0">
                <a:solidFill>
                  <a:srgbClr val="0070C0"/>
                </a:solidFill>
              </a:rPr>
              <a:t> </a:t>
            </a:r>
            <a:endParaRPr lang="ko-KR" altLang="ko-KR" dirty="0">
              <a:solidFill>
                <a:srgbClr val="0070C0"/>
              </a:solidFill>
            </a:endParaRPr>
          </a:p>
          <a:p>
            <a:pPr marL="0" indent="0">
              <a:buNone/>
            </a:pPr>
            <a:r>
              <a:rPr lang="ko-KR" altLang="ko-KR" dirty="0">
                <a:solidFill>
                  <a:srgbClr val="0070C0"/>
                </a:solidFill>
              </a:rPr>
              <a:t>③ </a:t>
            </a:r>
            <a:r>
              <a:rPr lang="fr-FR" altLang="ko-KR" dirty="0">
                <a:solidFill>
                  <a:srgbClr val="0070C0"/>
                </a:solidFill>
              </a:rPr>
              <a:t>(NCRC) Soutien aux processus de réunion (interprétation, soutien psycho-émotionnel, etc.)</a:t>
            </a:r>
            <a:endParaRPr lang="ko-KR" altLang="ko-KR" dirty="0">
              <a:solidFill>
                <a:srgbClr val="0070C0"/>
              </a:solidFill>
            </a:endParaRPr>
          </a:p>
          <a:p>
            <a:pPr marL="0" indent="0">
              <a:buNone/>
            </a:pPr>
            <a:r>
              <a:rPr lang="fr-FR" altLang="ko-KR" dirty="0">
                <a:solidFill>
                  <a:srgbClr val="0070C0"/>
                </a:solidFill>
              </a:rPr>
              <a:t> </a:t>
            </a:r>
            <a:endParaRPr lang="ko-KR" altLang="ko-KR" dirty="0">
              <a:solidFill>
                <a:srgbClr val="0070C0"/>
              </a:solidFill>
            </a:endParaRPr>
          </a:p>
          <a:p>
            <a:endParaRPr lang="ko-KR" altLang="en-US" dirty="0"/>
          </a:p>
        </p:txBody>
      </p:sp>
    </p:spTree>
    <p:extLst>
      <p:ext uri="{BB962C8B-B14F-4D97-AF65-F5344CB8AC3E}">
        <p14:creationId xmlns:p14="http://schemas.microsoft.com/office/powerpoint/2010/main" val="1445973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737534"/>
          </a:xfrm>
        </p:spPr>
        <p:txBody>
          <a:bodyPr>
            <a:normAutofit/>
          </a:bodyPr>
          <a:lstStyle/>
          <a:p>
            <a:r>
              <a:rPr lang="en-US" altLang="ko-KR" dirty="0"/>
              <a:t>Q&amp;A</a:t>
            </a:r>
            <a:endParaRPr lang="ko-KR" altLang="en-US" dirty="0"/>
          </a:p>
        </p:txBody>
      </p:sp>
      <p:sp>
        <p:nvSpPr>
          <p:cNvPr id="3" name="내용 개체 틀 2"/>
          <p:cNvSpPr>
            <a:spLocks noGrp="1"/>
          </p:cNvSpPr>
          <p:nvPr>
            <p:ph sz="half" idx="1"/>
          </p:nvPr>
        </p:nvSpPr>
        <p:spPr>
          <a:xfrm>
            <a:off x="838200" y="1102659"/>
            <a:ext cx="10515600" cy="5585011"/>
          </a:xfrm>
        </p:spPr>
        <p:txBody>
          <a:bodyPr>
            <a:normAutofit lnSpcReduction="10000"/>
          </a:bodyPr>
          <a:lstStyle/>
          <a:p>
            <a:r>
              <a:rPr lang="en-US" altLang="ko-KR" sz="2200" dirty="0" err="1"/>
              <a:t>P</a:t>
            </a:r>
            <a:r>
              <a:rPr lang="en-US" altLang="ko-KR" sz="2200" dirty="0" err="1">
                <a:latin typeface="맑은 고딕" panose="020B0503020000020004" pitchFamily="50" charset="-127"/>
              </a:rPr>
              <a:t>é</a:t>
            </a:r>
            <a:r>
              <a:rPr lang="en-US" altLang="ko-KR" sz="2200" dirty="0" err="1"/>
              <a:t>riode</a:t>
            </a:r>
            <a:r>
              <a:rPr lang="en-US" altLang="ko-KR" sz="2200" dirty="0"/>
              <a:t> de conservation des </a:t>
            </a:r>
            <a:r>
              <a:rPr lang="en-US" altLang="ko-KR" sz="2200" dirty="0" err="1"/>
              <a:t>gènes</a:t>
            </a:r>
            <a:r>
              <a:rPr lang="en-US" altLang="ko-KR" sz="2200" dirty="0"/>
              <a:t> </a:t>
            </a:r>
            <a:r>
              <a:rPr lang="en-US" altLang="ko-KR" sz="2200" dirty="0" err="1"/>
              <a:t>collect</a:t>
            </a:r>
            <a:r>
              <a:rPr lang="en-US" altLang="ko-KR" sz="2200" dirty="0" err="1">
                <a:latin typeface="맑은 고딕" panose="020B0503020000020004" pitchFamily="50" charset="-127"/>
              </a:rPr>
              <a:t>é</a:t>
            </a:r>
            <a:r>
              <a:rPr lang="en-US" altLang="ko-KR" sz="2200" dirty="0" err="1"/>
              <a:t>s</a:t>
            </a:r>
            <a:r>
              <a:rPr lang="en-US" altLang="ko-KR" sz="2200" dirty="0"/>
              <a:t>?</a:t>
            </a:r>
          </a:p>
          <a:p>
            <a:pPr>
              <a:buFontTx/>
              <a:buChar char="-"/>
            </a:pPr>
            <a:r>
              <a:rPr lang="en-US" altLang="ko-KR" sz="2200" dirty="0">
                <a:solidFill>
                  <a:srgbClr val="0070C0"/>
                </a:solidFill>
              </a:rPr>
              <a:t>Conservation </a:t>
            </a:r>
            <a:r>
              <a:rPr lang="en-US" altLang="ko-KR" sz="2200" dirty="0" err="1">
                <a:solidFill>
                  <a:srgbClr val="0070C0"/>
                </a:solidFill>
              </a:rPr>
              <a:t>permanente</a:t>
            </a:r>
            <a:endParaRPr lang="en-US" altLang="ko-KR" sz="2200" dirty="0">
              <a:solidFill>
                <a:srgbClr val="0070C0"/>
              </a:solidFill>
            </a:endParaRPr>
          </a:p>
          <a:p>
            <a:pPr>
              <a:buFontTx/>
              <a:buChar char="-"/>
            </a:pPr>
            <a:endParaRPr lang="en-US" altLang="ko-KR" sz="2200" dirty="0">
              <a:solidFill>
                <a:srgbClr val="0070C0"/>
              </a:solidFill>
            </a:endParaRPr>
          </a:p>
          <a:p>
            <a:r>
              <a:rPr lang="en-US" altLang="ko-KR" sz="2200" dirty="0" err="1"/>
              <a:t>Est-il</a:t>
            </a:r>
            <a:r>
              <a:rPr lang="en-US" altLang="ko-KR" sz="2200" dirty="0"/>
              <a:t> possible pour </a:t>
            </a:r>
            <a:r>
              <a:rPr lang="en-US" altLang="ko-KR" sz="2200" dirty="0" err="1"/>
              <a:t>d’autre</a:t>
            </a:r>
            <a:r>
              <a:rPr lang="en-US" altLang="ko-KR" sz="2200" dirty="0"/>
              <a:t> </a:t>
            </a:r>
            <a:r>
              <a:rPr lang="en-US" altLang="ko-KR" sz="2200" dirty="0" err="1"/>
              <a:t>membres</a:t>
            </a:r>
            <a:r>
              <a:rPr lang="en-US" altLang="ko-KR" sz="2200" dirty="0"/>
              <a:t> de la </a:t>
            </a:r>
            <a:r>
              <a:rPr lang="en-US" altLang="ko-KR" sz="2200" dirty="0" err="1"/>
              <a:t>famille</a:t>
            </a:r>
            <a:r>
              <a:rPr lang="en-US" altLang="ko-KR" sz="2200" dirty="0"/>
              <a:t> </a:t>
            </a:r>
            <a:r>
              <a:rPr lang="en-US" altLang="ko-KR" sz="2200" dirty="0" err="1"/>
              <a:t>cor</a:t>
            </a:r>
            <a:r>
              <a:rPr lang="en-US" altLang="ko-KR" sz="2200" dirty="0" err="1">
                <a:latin typeface="맑은 고딕" panose="020B0503020000020004" pitchFamily="50" charset="-127"/>
              </a:rPr>
              <a:t>é</a:t>
            </a:r>
            <a:r>
              <a:rPr lang="en-US" altLang="ko-KR" sz="2200" dirty="0" err="1"/>
              <a:t>enne</a:t>
            </a:r>
            <a:r>
              <a:rPr lang="en-US" altLang="ko-KR" sz="2200" dirty="0"/>
              <a:t> </a:t>
            </a:r>
            <a:r>
              <a:rPr lang="en-US" altLang="ko-KR" sz="2200" dirty="0" err="1"/>
              <a:t>d’enregister</a:t>
            </a:r>
            <a:r>
              <a:rPr lang="en-US" altLang="ko-KR" sz="2200" dirty="0"/>
              <a:t> </a:t>
            </a:r>
            <a:r>
              <a:rPr lang="en-US" altLang="ko-KR" sz="2200" dirty="0" err="1"/>
              <a:t>leurs</a:t>
            </a:r>
            <a:r>
              <a:rPr lang="en-US" altLang="ko-KR" sz="2200" dirty="0"/>
              <a:t> </a:t>
            </a:r>
            <a:r>
              <a:rPr lang="en-US" altLang="ko-KR" sz="2200" dirty="0" err="1"/>
              <a:t>gènes</a:t>
            </a:r>
            <a:r>
              <a:rPr lang="en-US" altLang="ko-KR" sz="2200" dirty="0"/>
              <a:t>?</a:t>
            </a:r>
          </a:p>
          <a:p>
            <a:pPr>
              <a:buFontTx/>
              <a:buChar char="-"/>
            </a:pPr>
            <a:r>
              <a:rPr lang="en-US" altLang="ko-KR" sz="2200" dirty="0" err="1">
                <a:solidFill>
                  <a:srgbClr val="0070C0"/>
                </a:solidFill>
              </a:rPr>
              <a:t>Jusqu’en</a:t>
            </a:r>
            <a:r>
              <a:rPr lang="en-US" altLang="ko-KR" sz="2200" dirty="0">
                <a:solidFill>
                  <a:srgbClr val="0070C0"/>
                </a:solidFill>
              </a:rPr>
              <a:t> 2023, </a:t>
            </a:r>
            <a:r>
              <a:rPr lang="en-US" altLang="ko-KR" sz="2200" dirty="0" err="1">
                <a:solidFill>
                  <a:srgbClr val="0070C0"/>
                </a:solidFill>
              </a:rPr>
              <a:t>seuls</a:t>
            </a:r>
            <a:r>
              <a:rPr lang="en-US" altLang="ko-KR" sz="2200" dirty="0">
                <a:solidFill>
                  <a:srgbClr val="0070C0"/>
                </a:solidFill>
              </a:rPr>
              <a:t> les parents </a:t>
            </a:r>
            <a:r>
              <a:rPr lang="en-US" altLang="ko-KR" sz="2200" dirty="0" err="1">
                <a:solidFill>
                  <a:srgbClr val="0070C0"/>
                </a:solidFill>
              </a:rPr>
              <a:t>biologuques</a:t>
            </a:r>
            <a:r>
              <a:rPr lang="en-US" altLang="ko-KR" sz="2200" dirty="0">
                <a:solidFill>
                  <a:srgbClr val="0070C0"/>
                </a:solidFill>
              </a:rPr>
              <a:t> </a:t>
            </a:r>
            <a:r>
              <a:rPr lang="en-US" altLang="ko-KR" sz="2200" dirty="0" err="1">
                <a:solidFill>
                  <a:srgbClr val="0070C0"/>
                </a:solidFill>
              </a:rPr>
              <a:t>pouvaient</a:t>
            </a:r>
            <a:r>
              <a:rPr lang="en-US" altLang="ko-KR" sz="2200" dirty="0">
                <a:solidFill>
                  <a:srgbClr val="0070C0"/>
                </a:solidFill>
              </a:rPr>
              <a:t> </a:t>
            </a:r>
            <a:r>
              <a:rPr lang="en-US" altLang="ko-KR" sz="2200" dirty="0" err="1">
                <a:solidFill>
                  <a:srgbClr val="0070C0"/>
                </a:solidFill>
              </a:rPr>
              <a:t>s’inscrire</a:t>
            </a:r>
            <a:r>
              <a:rPr lang="en-US" altLang="ko-KR" sz="2200" dirty="0">
                <a:solidFill>
                  <a:srgbClr val="0070C0"/>
                </a:solidFill>
              </a:rPr>
              <a:t>, </a:t>
            </a:r>
            <a:r>
              <a:rPr lang="en-US" altLang="ko-KR" sz="2200" dirty="0" err="1">
                <a:solidFill>
                  <a:srgbClr val="0070C0"/>
                </a:solidFill>
              </a:rPr>
              <a:t>mais</a:t>
            </a:r>
            <a:r>
              <a:rPr lang="en-US" altLang="ko-KR" sz="2200" dirty="0">
                <a:solidFill>
                  <a:srgbClr val="0070C0"/>
                </a:solidFill>
              </a:rPr>
              <a:t> à </a:t>
            </a:r>
            <a:r>
              <a:rPr lang="en-US" altLang="ko-KR" sz="2200" dirty="0" err="1">
                <a:solidFill>
                  <a:srgbClr val="0070C0"/>
                </a:solidFill>
              </a:rPr>
              <a:t>partir</a:t>
            </a:r>
            <a:r>
              <a:rPr lang="en-US" altLang="ko-KR" sz="2200" dirty="0">
                <a:solidFill>
                  <a:srgbClr val="0070C0"/>
                </a:solidFill>
              </a:rPr>
              <a:t> de 2024,  les frères et les </a:t>
            </a:r>
            <a:r>
              <a:rPr lang="en-US" altLang="ko-KR" sz="2200" dirty="0" err="1">
                <a:solidFill>
                  <a:srgbClr val="0070C0"/>
                </a:solidFill>
              </a:rPr>
              <a:t>soeurs</a:t>
            </a:r>
            <a:r>
              <a:rPr lang="en-US" altLang="ko-KR" sz="2200" dirty="0">
                <a:solidFill>
                  <a:srgbClr val="0070C0"/>
                </a:solidFill>
              </a:rPr>
              <a:t> </a:t>
            </a:r>
            <a:r>
              <a:rPr lang="en-US" altLang="ko-KR" sz="2200" dirty="0" err="1">
                <a:solidFill>
                  <a:srgbClr val="0070C0"/>
                </a:solidFill>
              </a:rPr>
              <a:t>pourront</a:t>
            </a:r>
            <a:r>
              <a:rPr lang="en-US" altLang="ko-KR" sz="2200" dirty="0">
                <a:solidFill>
                  <a:srgbClr val="0070C0"/>
                </a:solidFill>
              </a:rPr>
              <a:t> </a:t>
            </a:r>
            <a:r>
              <a:rPr lang="en-US" altLang="ko-KR" sz="2200" dirty="0" err="1">
                <a:solidFill>
                  <a:srgbClr val="0070C0"/>
                </a:solidFill>
                <a:latin typeface="맑은 고딕" panose="020B0503020000020004" pitchFamily="50" charset="-127"/>
                <a:ea typeface="맑은 고딕" panose="020B0503020000020004" pitchFamily="50" charset="-127"/>
              </a:rPr>
              <a:t>é</a:t>
            </a:r>
            <a:r>
              <a:rPr lang="en-US" altLang="ko-KR" sz="2200" dirty="0" err="1">
                <a:solidFill>
                  <a:srgbClr val="0070C0"/>
                </a:solidFill>
              </a:rPr>
              <a:t>galements</a:t>
            </a:r>
            <a:r>
              <a:rPr lang="en-US" altLang="ko-KR" sz="2200" dirty="0">
                <a:solidFill>
                  <a:srgbClr val="0070C0"/>
                </a:solidFill>
              </a:rPr>
              <a:t> </a:t>
            </a:r>
            <a:r>
              <a:rPr lang="en-US" altLang="ko-KR" sz="2200" dirty="0" err="1">
                <a:solidFill>
                  <a:srgbClr val="0070C0"/>
                </a:solidFill>
              </a:rPr>
              <a:t>s’inscrire</a:t>
            </a:r>
            <a:endParaRPr lang="en-US" altLang="ko-KR" sz="2200" dirty="0">
              <a:solidFill>
                <a:srgbClr val="0070C0"/>
              </a:solidFill>
            </a:endParaRPr>
          </a:p>
          <a:p>
            <a:pPr marL="0" indent="0">
              <a:buNone/>
            </a:pPr>
            <a:endParaRPr lang="en-US" altLang="ko-KR" sz="2200" dirty="0">
              <a:solidFill>
                <a:srgbClr val="0070C0"/>
              </a:solidFill>
            </a:endParaRPr>
          </a:p>
          <a:p>
            <a:r>
              <a:rPr lang="en-US" altLang="ko-KR" sz="2200" dirty="0" err="1"/>
              <a:t>Nombre</a:t>
            </a:r>
            <a:r>
              <a:rPr lang="en-US" altLang="ko-KR" sz="2200" dirty="0"/>
              <a:t> de </a:t>
            </a:r>
            <a:r>
              <a:rPr lang="en-US" altLang="ko-KR" sz="2200" dirty="0" err="1"/>
              <a:t>cas</a:t>
            </a:r>
            <a:r>
              <a:rPr lang="en-US" altLang="ko-KR" sz="2200" dirty="0"/>
              <a:t> de </a:t>
            </a:r>
            <a:r>
              <a:rPr lang="en-US" altLang="ko-KR" sz="2200" dirty="0" err="1"/>
              <a:t>clollecte</a:t>
            </a:r>
            <a:r>
              <a:rPr lang="en-US" altLang="ko-KR" sz="2200" dirty="0"/>
              <a:t> de </a:t>
            </a:r>
            <a:r>
              <a:rPr lang="en-US" altLang="ko-KR" sz="2200" dirty="0" err="1"/>
              <a:t>gènes</a:t>
            </a:r>
            <a:r>
              <a:rPr lang="en-US" altLang="ko-KR" sz="2200" dirty="0"/>
              <a:t> </a:t>
            </a:r>
            <a:r>
              <a:rPr lang="en-US" altLang="ko-KR" sz="2200" dirty="0" err="1"/>
              <a:t>actuellement</a:t>
            </a:r>
            <a:r>
              <a:rPr lang="en-US" altLang="ko-KR" sz="2200" dirty="0"/>
              <a:t> </a:t>
            </a:r>
            <a:r>
              <a:rPr lang="en-US" altLang="ko-KR" sz="2200" dirty="0" err="1"/>
              <a:t>effectu</a:t>
            </a:r>
            <a:r>
              <a:rPr lang="en-US" altLang="ko-KR" sz="2200" dirty="0" err="1">
                <a:latin typeface="맑은 고딕" panose="020B0503020000020004" pitchFamily="50" charset="-127"/>
              </a:rPr>
              <a:t>és</a:t>
            </a:r>
            <a:r>
              <a:rPr lang="en-US" altLang="ko-KR" sz="2200" dirty="0">
                <a:latin typeface="맑은 고딕" panose="020B0503020000020004" pitchFamily="50" charset="-127"/>
              </a:rPr>
              <a:t> à </a:t>
            </a:r>
            <a:r>
              <a:rPr lang="en-US" altLang="ko-KR" sz="2200" dirty="0" err="1">
                <a:latin typeface="맑은 고딕" panose="020B0503020000020004" pitchFamily="50" charset="-127"/>
              </a:rPr>
              <a:t>l’ambassade</a:t>
            </a:r>
            <a:r>
              <a:rPr lang="en-US" altLang="ko-KR" sz="2200" dirty="0">
                <a:latin typeface="맑은 고딕" panose="020B0503020000020004" pitchFamily="50" charset="-127"/>
              </a:rPr>
              <a:t> de </a:t>
            </a:r>
            <a:r>
              <a:rPr lang="en-US" altLang="ko-KR" sz="2200" dirty="0" err="1">
                <a:latin typeface="맑은 고딕" panose="020B0503020000020004" pitchFamily="50" charset="-127"/>
              </a:rPr>
              <a:t>Corées</a:t>
            </a:r>
            <a:r>
              <a:rPr lang="en-US" altLang="ko-KR" sz="2200" dirty="0">
                <a:latin typeface="맑은 고딕" panose="020B0503020000020004" pitchFamily="50" charset="-127"/>
              </a:rPr>
              <a:t> en </a:t>
            </a:r>
            <a:r>
              <a:rPr lang="en-US" altLang="ko-KR" sz="2200" dirty="0" err="1">
                <a:latin typeface="맑은 고딕" panose="020B0503020000020004" pitchFamily="50" charset="-127"/>
              </a:rPr>
              <a:t>Belgique</a:t>
            </a:r>
            <a:r>
              <a:rPr lang="en-US" altLang="ko-KR" sz="2200" dirty="0">
                <a:latin typeface="맑은 고딕" panose="020B0503020000020004" pitchFamily="50" charset="-127"/>
              </a:rPr>
              <a:t>?</a:t>
            </a:r>
          </a:p>
          <a:p>
            <a:pPr marL="0" indent="0">
              <a:buNone/>
            </a:pPr>
            <a:r>
              <a:rPr lang="en-US" altLang="ko-KR" sz="2200" dirty="0">
                <a:solidFill>
                  <a:srgbClr val="0070C0"/>
                </a:solidFill>
                <a:latin typeface="맑은 고딕" panose="020B0503020000020004" pitchFamily="50" charset="-127"/>
              </a:rPr>
              <a:t>- 42 </a:t>
            </a:r>
            <a:r>
              <a:rPr lang="en-US" altLang="ko-KR" sz="2200" dirty="0" err="1">
                <a:solidFill>
                  <a:srgbClr val="0070C0"/>
                </a:solidFill>
                <a:latin typeface="맑은 고딕" panose="020B0503020000020004" pitchFamily="50" charset="-127"/>
              </a:rPr>
              <a:t>cas</a:t>
            </a:r>
            <a:r>
              <a:rPr lang="en-US" altLang="ko-KR" sz="2200" dirty="0">
                <a:solidFill>
                  <a:srgbClr val="0070C0"/>
                </a:solidFill>
                <a:latin typeface="맑은 고딕" panose="020B0503020000020004" pitchFamily="50" charset="-127"/>
              </a:rPr>
              <a:t> </a:t>
            </a:r>
            <a:r>
              <a:rPr lang="en-US" altLang="ko-KR" sz="2200" dirty="0" err="1">
                <a:solidFill>
                  <a:srgbClr val="0070C0"/>
                </a:solidFill>
                <a:latin typeface="맑은 고딕" panose="020B0503020000020004" pitchFamily="50" charset="-127"/>
              </a:rPr>
              <a:t>depuis</a:t>
            </a:r>
            <a:r>
              <a:rPr lang="en-US" altLang="ko-KR" sz="2200" dirty="0">
                <a:solidFill>
                  <a:srgbClr val="0070C0"/>
                </a:solidFill>
                <a:latin typeface="맑은 고딕" panose="020B0503020000020004" pitchFamily="50" charset="-127"/>
              </a:rPr>
              <a:t> la </a:t>
            </a:r>
            <a:r>
              <a:rPr lang="en-US" altLang="ko-KR" sz="2200" dirty="0" err="1">
                <a:solidFill>
                  <a:srgbClr val="0070C0"/>
                </a:solidFill>
                <a:latin typeface="맑은 고딕" panose="020B0503020000020004" pitchFamily="50" charset="-127"/>
              </a:rPr>
              <a:t>mise</a:t>
            </a:r>
            <a:r>
              <a:rPr lang="en-US" altLang="ko-KR" sz="2200" dirty="0">
                <a:solidFill>
                  <a:srgbClr val="0070C0"/>
                </a:solidFill>
                <a:latin typeface="맑은 고딕" panose="020B0503020000020004" pitchFamily="50" charset="-127"/>
              </a:rPr>
              <a:t> en oeuvre en 2020</a:t>
            </a:r>
          </a:p>
          <a:p>
            <a:endParaRPr lang="en-US" altLang="ko-KR" sz="2200" dirty="0">
              <a:latin typeface="맑은 고딕" panose="020B0503020000020004" pitchFamily="50" charset="-127"/>
            </a:endParaRPr>
          </a:p>
          <a:p>
            <a:r>
              <a:rPr lang="en-US" altLang="ko-KR" sz="2200" dirty="0" err="1">
                <a:latin typeface="맑은 고딕" panose="020B0503020000020004" pitchFamily="50" charset="-127"/>
              </a:rPr>
              <a:t>Quels</a:t>
            </a:r>
            <a:r>
              <a:rPr lang="en-US" altLang="ko-KR" sz="2200" dirty="0">
                <a:latin typeface="맑은 고딕" panose="020B0503020000020004" pitchFamily="50" charset="-127"/>
              </a:rPr>
              <a:t> </a:t>
            </a:r>
            <a:r>
              <a:rPr lang="en-US" altLang="ko-KR" sz="2200" dirty="0" err="1">
                <a:latin typeface="맑은 고딕" panose="020B0503020000020004" pitchFamily="50" charset="-127"/>
              </a:rPr>
              <a:t>sont</a:t>
            </a:r>
            <a:r>
              <a:rPr lang="en-US" altLang="ko-KR" sz="2200" dirty="0">
                <a:latin typeface="맑은 고딕" panose="020B0503020000020004" pitchFamily="50" charset="-127"/>
              </a:rPr>
              <a:t> Les </a:t>
            </a:r>
            <a:r>
              <a:rPr lang="en-US" altLang="ko-KR" sz="2200" dirty="0" err="1">
                <a:latin typeface="맑은 고딕" panose="020B0503020000020004" pitchFamily="50" charset="-127"/>
              </a:rPr>
              <a:t>résultats</a:t>
            </a:r>
            <a:r>
              <a:rPr lang="en-US" altLang="ko-KR" sz="2200" dirty="0">
                <a:latin typeface="맑은 고딕" panose="020B0503020000020004" pitchFamily="50" charset="-127"/>
              </a:rPr>
              <a:t>?</a:t>
            </a:r>
          </a:p>
          <a:p>
            <a:pPr marL="0" indent="0">
              <a:buNone/>
            </a:pPr>
            <a:r>
              <a:rPr lang="en-US" altLang="ko-KR" sz="2200" dirty="0">
                <a:solidFill>
                  <a:srgbClr val="0070C0"/>
                </a:solidFill>
                <a:latin typeface="맑은 고딕" panose="020B0503020000020004" pitchFamily="50" charset="-127"/>
              </a:rPr>
              <a:t>- </a:t>
            </a:r>
            <a:r>
              <a:rPr lang="en-US" altLang="ko-KR" sz="2200" dirty="0" err="1">
                <a:solidFill>
                  <a:srgbClr val="0070C0"/>
                </a:solidFill>
                <a:latin typeface="맑은 고딕" panose="020B0503020000020004" pitchFamily="50" charset="-127"/>
              </a:rPr>
              <a:t>Aucun</a:t>
            </a:r>
            <a:r>
              <a:rPr lang="en-US" altLang="ko-KR" sz="2200" dirty="0">
                <a:solidFill>
                  <a:srgbClr val="0070C0"/>
                </a:solidFill>
                <a:latin typeface="맑은 고딕" panose="020B0503020000020004" pitchFamily="50" charset="-127"/>
              </a:rPr>
              <a:t> </a:t>
            </a:r>
            <a:r>
              <a:rPr lang="en-US" altLang="ko-KR" sz="2200" dirty="0" err="1">
                <a:solidFill>
                  <a:srgbClr val="0070C0"/>
                </a:solidFill>
                <a:latin typeface="맑은 고딕" panose="020B0503020000020004" pitchFamily="50" charset="-127"/>
              </a:rPr>
              <a:t>résultat</a:t>
            </a:r>
            <a:r>
              <a:rPr lang="en-US" altLang="ko-KR" sz="2200" dirty="0">
                <a:solidFill>
                  <a:srgbClr val="0070C0"/>
                </a:solidFill>
                <a:latin typeface="맑은 고딕" panose="020B0503020000020004" pitchFamily="50" charset="-127"/>
              </a:rPr>
              <a:t> </a:t>
            </a:r>
            <a:r>
              <a:rPr lang="en-US" altLang="ko-KR" sz="2200" dirty="0" err="1">
                <a:solidFill>
                  <a:srgbClr val="0070C0"/>
                </a:solidFill>
                <a:latin typeface="맑은 고딕" panose="020B0503020000020004" pitchFamily="50" charset="-127"/>
              </a:rPr>
              <a:t>reçu</a:t>
            </a:r>
            <a:r>
              <a:rPr lang="en-US" altLang="ko-KR" sz="2200" dirty="0">
                <a:solidFill>
                  <a:srgbClr val="0070C0"/>
                </a:solidFill>
                <a:latin typeface="맑은 고딕" panose="020B0503020000020004" pitchFamily="50" charset="-127"/>
              </a:rPr>
              <a:t> pour </a:t>
            </a:r>
            <a:r>
              <a:rPr lang="en-US" altLang="ko-KR" sz="2200" dirty="0" err="1">
                <a:solidFill>
                  <a:srgbClr val="0070C0"/>
                </a:solidFill>
                <a:latin typeface="맑은 고딕" panose="020B0503020000020004" pitchFamily="50" charset="-127"/>
              </a:rPr>
              <a:t>l’instant</a:t>
            </a:r>
            <a:endParaRPr lang="en-US" altLang="ko-KR" sz="2200" dirty="0">
              <a:solidFill>
                <a:srgbClr val="0070C0"/>
              </a:solidFill>
              <a:latin typeface="맑은 고딕" panose="020B0503020000020004" pitchFamily="50" charset="-127"/>
            </a:endParaRPr>
          </a:p>
          <a:p>
            <a:endParaRPr lang="en-US" altLang="ko-KR" sz="2000" dirty="0">
              <a:latin typeface="맑은 고딕" panose="020B0503020000020004" pitchFamily="50" charset="-127"/>
            </a:endParaRPr>
          </a:p>
          <a:p>
            <a:endParaRPr lang="en-US" altLang="ko-KR" sz="2400" dirty="0">
              <a:latin typeface="맑은 고딕" panose="020B0503020000020004" pitchFamily="50" charset="-127"/>
            </a:endParaRPr>
          </a:p>
          <a:p>
            <a:endParaRPr lang="en-US" altLang="ko-KR" sz="2400" dirty="0"/>
          </a:p>
        </p:txBody>
      </p:sp>
    </p:spTree>
    <p:extLst>
      <p:ext uri="{BB962C8B-B14F-4D97-AF65-F5344CB8AC3E}">
        <p14:creationId xmlns:p14="http://schemas.microsoft.com/office/powerpoint/2010/main" val="3529422826"/>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TotalTime>
  <Words>1165</Words>
  <Application>Microsoft Office PowerPoint</Application>
  <PresentationFormat>와이드스크린</PresentationFormat>
  <Paragraphs>170</Paragraphs>
  <Slides>12</Slides>
  <Notes>0</Notes>
  <HiddenSlides>0</HiddenSlides>
  <MMClips>0</MMClips>
  <ScaleCrop>false</ScaleCrop>
  <HeadingPairs>
    <vt:vector size="6" baseType="variant">
      <vt:variant>
        <vt:lpstr>사용한 글꼴</vt:lpstr>
      </vt:variant>
      <vt:variant>
        <vt:i4>11</vt:i4>
      </vt:variant>
      <vt:variant>
        <vt:lpstr>테마</vt:lpstr>
      </vt:variant>
      <vt:variant>
        <vt:i4>1</vt:i4>
      </vt:variant>
      <vt:variant>
        <vt:lpstr>슬라이드 제목</vt:lpstr>
      </vt:variant>
      <vt:variant>
        <vt:i4>12</vt:i4>
      </vt:variant>
    </vt:vector>
  </HeadingPairs>
  <TitlesOfParts>
    <vt:vector size="24" baseType="lpstr">
      <vt:lpstr>KoPub돋움체 Bold</vt:lpstr>
      <vt:lpstr>LG Smart UI SemiBold</vt:lpstr>
      <vt:lpstr>굴림</vt:lpstr>
      <vt:lpstr>나눔고딕</vt:lpstr>
      <vt:lpstr>돋움</vt:lpstr>
      <vt:lpstr>돋움체</vt:lpstr>
      <vt:lpstr>맑은 고딕</vt:lpstr>
      <vt:lpstr>한양견고딕</vt:lpstr>
      <vt:lpstr>한양중고딕</vt:lpstr>
      <vt:lpstr>함초롬바탕</vt:lpstr>
      <vt:lpstr>Arial</vt:lpstr>
      <vt:lpstr>Office 테마</vt:lpstr>
      <vt:lpstr>PROCEDURE DE TEST GENETIQUE A L’AMBASSADE DE COREE</vt:lpstr>
      <vt:lpstr>PowerPoint 프레젠테이션</vt:lpstr>
      <vt:lpstr>PowerPoint 프레젠테이션</vt:lpstr>
      <vt:lpstr>PowerPoint 프레젠테이션</vt:lpstr>
      <vt:lpstr>VISITE DE L’AMBASSADE</vt:lpstr>
      <vt:lpstr>A l’AMBASSADAE</vt:lpstr>
      <vt:lpstr>A l’AGENCE NATIONALE DE LA POLICE</vt:lpstr>
      <vt:lpstr>Si le rééchantillonnage confirme en fin de compte le gène correspondant </vt:lpstr>
      <vt:lpstr>Q&amp;A</vt:lpstr>
      <vt:lpstr>Nombre d’enfants adoptés de Corée en Belgique chaque année du début à la fin de l’adoption? </vt:lpstr>
      <vt:lpstr>Agence d’adoption à étranger</vt:lpstr>
      <vt:lpstr>※ Information pratique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PROCEDURE DE TEST GENETIQUE A L’AMBASSADE DE COREE</dc:title>
  <dc:creator>USER</dc:creator>
  <cp:lastModifiedBy>USER</cp:lastModifiedBy>
  <cp:revision>38</cp:revision>
  <cp:lastPrinted>2024-10-15T14:03:16Z</cp:lastPrinted>
  <dcterms:created xsi:type="dcterms:W3CDTF">2024-10-08T12:11:06Z</dcterms:created>
  <dcterms:modified xsi:type="dcterms:W3CDTF">2024-10-17T08:44:47Z</dcterms:modified>
</cp:coreProperties>
</file>